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45"/>
  </p:notesMasterIdLst>
  <p:sldIdLst>
    <p:sldId id="257" r:id="rId3"/>
    <p:sldId id="258" r:id="rId4"/>
    <p:sldId id="259" r:id="rId5"/>
    <p:sldId id="295" r:id="rId6"/>
    <p:sldId id="296" r:id="rId7"/>
    <p:sldId id="310" r:id="rId8"/>
    <p:sldId id="309" r:id="rId9"/>
    <p:sldId id="308" r:id="rId10"/>
    <p:sldId id="307" r:id="rId11"/>
    <p:sldId id="267" r:id="rId12"/>
    <p:sldId id="306" r:id="rId13"/>
    <p:sldId id="305" r:id="rId14"/>
    <p:sldId id="304" r:id="rId15"/>
    <p:sldId id="273" r:id="rId16"/>
    <p:sldId id="303" r:id="rId17"/>
    <p:sldId id="302" r:id="rId18"/>
    <p:sldId id="311" r:id="rId19"/>
    <p:sldId id="301" r:id="rId20"/>
    <p:sldId id="278" r:id="rId21"/>
    <p:sldId id="300" r:id="rId22"/>
    <p:sldId id="312" r:id="rId23"/>
    <p:sldId id="299" r:id="rId24"/>
    <p:sldId id="298" r:id="rId25"/>
    <p:sldId id="283" r:id="rId26"/>
    <p:sldId id="297" r:id="rId27"/>
    <p:sldId id="314" r:id="rId28"/>
    <p:sldId id="288" r:id="rId29"/>
    <p:sldId id="320" r:id="rId30"/>
    <p:sldId id="319" r:id="rId31"/>
    <p:sldId id="318" r:id="rId32"/>
    <p:sldId id="323" r:id="rId33"/>
    <p:sldId id="324" r:id="rId34"/>
    <p:sldId id="325" r:id="rId35"/>
    <p:sldId id="326" r:id="rId36"/>
    <p:sldId id="327" r:id="rId37"/>
    <p:sldId id="328" r:id="rId38"/>
    <p:sldId id="329" r:id="rId39"/>
    <p:sldId id="330" r:id="rId40"/>
    <p:sldId id="321" r:id="rId41"/>
    <p:sldId id="322" r:id="rId42"/>
    <p:sldId id="331" r:id="rId43"/>
    <p:sldId id="332" r:id="rId44"/>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guide id="3" pos="204">
          <p15:clr>
            <a:srgbClr val="A4A3A4"/>
          </p15:clr>
        </p15:guide>
        <p15:guide id="4" pos="55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B6D"/>
    <a:srgbClr val="DE3F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autoAdjust="0"/>
    <p:restoredTop sz="95226" autoAdjust="0"/>
  </p:normalViewPr>
  <p:slideViewPr>
    <p:cSldViewPr>
      <p:cViewPr varScale="1">
        <p:scale>
          <a:sx n="97" d="100"/>
          <a:sy n="97" d="100"/>
        </p:scale>
        <p:origin x="864" y="82"/>
      </p:cViewPr>
      <p:guideLst>
        <p:guide orient="horz" pos="1800"/>
        <p:guide pos="2880"/>
        <p:guide pos="204"/>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86855-F6E4-47F2-BB01-274A59643E34}"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CFEB2-F9BF-404D-9C55-D4A27C818072}" type="slidenum">
              <a:rPr lang="zh-CN" altLang="en-US" smtClean="0"/>
              <a:t>‹#›</a:t>
            </a:fld>
            <a:endParaRPr lang="zh-CN" altLang="en-US"/>
          </a:p>
        </p:txBody>
      </p:sp>
    </p:spTree>
    <p:extLst>
      <p:ext uri="{BB962C8B-B14F-4D97-AF65-F5344CB8AC3E}">
        <p14:creationId xmlns:p14="http://schemas.microsoft.com/office/powerpoint/2010/main" val="135126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1</a:t>
            </a:fld>
            <a:endParaRPr lang="zh-CN" altLang="en-US"/>
          </a:p>
        </p:txBody>
      </p:sp>
    </p:spTree>
    <p:extLst>
      <p:ext uri="{BB962C8B-B14F-4D97-AF65-F5344CB8AC3E}">
        <p14:creationId xmlns:p14="http://schemas.microsoft.com/office/powerpoint/2010/main" val="412834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25</a:t>
            </a:fld>
            <a:endParaRPr lang="zh-CN" altLang="en-US"/>
          </a:p>
        </p:txBody>
      </p:sp>
    </p:spTree>
    <p:extLst>
      <p:ext uri="{BB962C8B-B14F-4D97-AF65-F5344CB8AC3E}">
        <p14:creationId xmlns:p14="http://schemas.microsoft.com/office/powerpoint/2010/main" val="82487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26</a:t>
            </a:fld>
            <a:endParaRPr lang="zh-CN" altLang="en-US"/>
          </a:p>
        </p:txBody>
      </p:sp>
    </p:spTree>
    <p:extLst>
      <p:ext uri="{BB962C8B-B14F-4D97-AF65-F5344CB8AC3E}">
        <p14:creationId xmlns:p14="http://schemas.microsoft.com/office/powerpoint/2010/main" val="71857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33</a:t>
            </a:fld>
            <a:endParaRPr lang="zh-CN" altLang="en-US"/>
          </a:p>
        </p:txBody>
      </p:sp>
    </p:spTree>
    <p:extLst>
      <p:ext uri="{BB962C8B-B14F-4D97-AF65-F5344CB8AC3E}">
        <p14:creationId xmlns:p14="http://schemas.microsoft.com/office/powerpoint/2010/main" val="244931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38</a:t>
            </a:fld>
            <a:endParaRPr lang="zh-CN" altLang="en-US"/>
          </a:p>
        </p:txBody>
      </p:sp>
    </p:spTree>
    <p:extLst>
      <p:ext uri="{BB962C8B-B14F-4D97-AF65-F5344CB8AC3E}">
        <p14:creationId xmlns:p14="http://schemas.microsoft.com/office/powerpoint/2010/main" val="201375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79FA90-D01C-4C56-BD10-9364D3145637}" type="slidenum">
              <a:rPr lang="zh-CN" altLang="en-US" smtClean="0"/>
              <a:t>39</a:t>
            </a:fld>
            <a:endParaRPr lang="zh-CN" altLang="en-US"/>
          </a:p>
        </p:txBody>
      </p:sp>
    </p:spTree>
    <p:extLst>
      <p:ext uri="{BB962C8B-B14F-4D97-AF65-F5344CB8AC3E}">
        <p14:creationId xmlns:p14="http://schemas.microsoft.com/office/powerpoint/2010/main" val="1810170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40</a:t>
            </a:fld>
            <a:endParaRPr lang="zh-CN" altLang="en-US"/>
          </a:p>
        </p:txBody>
      </p:sp>
    </p:spTree>
    <p:extLst>
      <p:ext uri="{BB962C8B-B14F-4D97-AF65-F5344CB8AC3E}">
        <p14:creationId xmlns:p14="http://schemas.microsoft.com/office/powerpoint/2010/main" val="19547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3</a:t>
            </a:fld>
            <a:endParaRPr lang="zh-CN" altLang="en-US"/>
          </a:p>
        </p:txBody>
      </p:sp>
    </p:spTree>
    <p:extLst>
      <p:ext uri="{BB962C8B-B14F-4D97-AF65-F5344CB8AC3E}">
        <p14:creationId xmlns:p14="http://schemas.microsoft.com/office/powerpoint/2010/main" val="95512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4</a:t>
            </a:fld>
            <a:endParaRPr lang="zh-CN" altLang="en-US"/>
          </a:p>
        </p:txBody>
      </p:sp>
    </p:spTree>
    <p:extLst>
      <p:ext uri="{BB962C8B-B14F-4D97-AF65-F5344CB8AC3E}">
        <p14:creationId xmlns:p14="http://schemas.microsoft.com/office/powerpoint/2010/main" val="254424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7</a:t>
            </a:fld>
            <a:endParaRPr lang="zh-CN" altLang="en-US"/>
          </a:p>
        </p:txBody>
      </p:sp>
    </p:spTree>
    <p:extLst>
      <p:ext uri="{BB962C8B-B14F-4D97-AF65-F5344CB8AC3E}">
        <p14:creationId xmlns:p14="http://schemas.microsoft.com/office/powerpoint/2010/main" val="271093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9</a:t>
            </a:fld>
            <a:endParaRPr lang="zh-CN" altLang="en-US"/>
          </a:p>
        </p:txBody>
      </p:sp>
    </p:spTree>
    <p:extLst>
      <p:ext uri="{BB962C8B-B14F-4D97-AF65-F5344CB8AC3E}">
        <p14:creationId xmlns:p14="http://schemas.microsoft.com/office/powerpoint/2010/main" val="192069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15</a:t>
            </a:fld>
            <a:endParaRPr lang="zh-CN" altLang="en-US"/>
          </a:p>
        </p:txBody>
      </p:sp>
    </p:spTree>
    <p:extLst>
      <p:ext uri="{BB962C8B-B14F-4D97-AF65-F5344CB8AC3E}">
        <p14:creationId xmlns:p14="http://schemas.microsoft.com/office/powerpoint/2010/main" val="77083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16</a:t>
            </a:fld>
            <a:endParaRPr lang="zh-CN" altLang="en-US"/>
          </a:p>
        </p:txBody>
      </p:sp>
    </p:spTree>
    <p:extLst>
      <p:ext uri="{BB962C8B-B14F-4D97-AF65-F5344CB8AC3E}">
        <p14:creationId xmlns:p14="http://schemas.microsoft.com/office/powerpoint/2010/main" val="118651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18</a:t>
            </a:fld>
            <a:endParaRPr lang="zh-CN" altLang="en-US"/>
          </a:p>
        </p:txBody>
      </p:sp>
    </p:spTree>
    <p:extLst>
      <p:ext uri="{BB962C8B-B14F-4D97-AF65-F5344CB8AC3E}">
        <p14:creationId xmlns:p14="http://schemas.microsoft.com/office/powerpoint/2010/main" val="157268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D76CFEB2-F9BF-404D-9C55-D4A27C818072}" type="slidenum">
              <a:rPr lang="zh-CN" altLang="en-US" smtClean="0"/>
              <a:t>20</a:t>
            </a:fld>
            <a:endParaRPr lang="zh-CN" altLang="en-US"/>
          </a:p>
        </p:txBody>
      </p:sp>
    </p:spTree>
    <p:extLst>
      <p:ext uri="{BB962C8B-B14F-4D97-AF65-F5344CB8AC3E}">
        <p14:creationId xmlns:p14="http://schemas.microsoft.com/office/powerpoint/2010/main" val="91884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087563"/>
            <a:ext cx="3868340"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087563"/>
            <a:ext cx="3887391"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993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2228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64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376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556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2864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04271"/>
            <a:ext cx="5800725"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576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矩形 8"/>
          <p:cNvSpPr/>
          <p:nvPr userDrawn="1"/>
        </p:nvSpPr>
        <p:spPr>
          <a:xfrm>
            <a:off x="847732" y="5503064"/>
            <a:ext cx="8308968" cy="222056"/>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10" name="矩形 9"/>
          <p:cNvSpPr/>
          <p:nvPr userDrawn="1"/>
        </p:nvSpPr>
        <p:spPr>
          <a:xfrm>
            <a:off x="2" y="5503064"/>
            <a:ext cx="847731" cy="222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1" name="直接连接符 10"/>
          <p:cNvCxnSpPr/>
          <p:nvPr userDrawn="1"/>
        </p:nvCxnSpPr>
        <p:spPr>
          <a:xfrm flipH="1">
            <a:off x="1" y="5474488"/>
            <a:ext cx="9156699" cy="0"/>
          </a:xfrm>
          <a:prstGeom prst="line">
            <a:avLst/>
          </a:prstGeom>
          <a:ln w="12700">
            <a:solidFill>
              <a:srgbClr val="013B6D"/>
            </a:solidFill>
          </a:ln>
        </p:spPr>
        <p:style>
          <a:lnRef idx="1">
            <a:schemeClr val="accent1"/>
          </a:lnRef>
          <a:fillRef idx="0">
            <a:schemeClr val="accent1"/>
          </a:fillRef>
          <a:effectRef idx="0">
            <a:schemeClr val="accent1"/>
          </a:effectRef>
          <a:fontRef idx="minor">
            <a:schemeClr val="tx1"/>
          </a:fontRef>
        </p:style>
      </p:cxnSp>
      <p:pic>
        <p:nvPicPr>
          <p:cNvPr id="12" name="Picture 2" descr="http://c.hiphotos.baidu.com/baike/w%3D268/sign=e9f9a012cb8065387beaa315afdca115/e4dde71190ef76c6dd05de779c16fdfaae516792.jpg"/>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75" y="155972"/>
            <a:ext cx="918808" cy="918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847732" y="5503064"/>
            <a:ext cx="8308968" cy="222056"/>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8" name="矩形 7"/>
          <p:cNvSpPr/>
          <p:nvPr userDrawn="1"/>
        </p:nvSpPr>
        <p:spPr>
          <a:xfrm>
            <a:off x="2" y="5503064"/>
            <a:ext cx="847731" cy="222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cxnSp>
        <p:nvCxnSpPr>
          <p:cNvPr id="9" name="直接连接符 8"/>
          <p:cNvCxnSpPr/>
          <p:nvPr userDrawn="1"/>
        </p:nvCxnSpPr>
        <p:spPr>
          <a:xfrm flipH="1">
            <a:off x="1" y="5474488"/>
            <a:ext cx="9156699" cy="0"/>
          </a:xfrm>
          <a:prstGeom prst="line">
            <a:avLst/>
          </a:prstGeom>
          <a:ln w="12700">
            <a:solidFill>
              <a:srgbClr val="013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ransition spd="slow"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2"/>
            <a:ext cx="6858000" cy="1989667"/>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467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359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248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1354"/>
            <a:ext cx="38862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521354"/>
            <a:ext cx="38862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446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0">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805371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背景音乐 - 学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2520" y="-814908"/>
            <a:ext cx="609600" cy="609600"/>
          </a:xfrm>
          <a:prstGeom prst="rect">
            <a:avLst/>
          </a:prstGeom>
        </p:spPr>
      </p:pic>
      <p:sp>
        <p:nvSpPr>
          <p:cNvPr id="22" name="Rectangle 33"/>
          <p:cNvSpPr/>
          <p:nvPr/>
        </p:nvSpPr>
        <p:spPr>
          <a:xfrm>
            <a:off x="0" y="1"/>
            <a:ext cx="9156700" cy="3073524"/>
          </a:xfrm>
          <a:prstGeom prst="rect">
            <a:avLst/>
          </a:prstGeom>
          <a:solidFill>
            <a:srgbClr val="013B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en-US" dirty="0">
              <a:solidFill>
                <a:schemeClr val="bg1"/>
              </a:solidFill>
              <a:latin typeface="宋体" pitchFamily="2" charset="-122"/>
            </a:endParaRPr>
          </a:p>
        </p:txBody>
      </p:sp>
      <p:grpSp>
        <p:nvGrpSpPr>
          <p:cNvPr id="13" name="组合 12"/>
          <p:cNvGrpSpPr/>
          <p:nvPr/>
        </p:nvGrpSpPr>
        <p:grpSpPr>
          <a:xfrm>
            <a:off x="3445175" y="340716"/>
            <a:ext cx="1939940" cy="1908968"/>
            <a:chOff x="1653718" y="2618772"/>
            <a:chExt cx="1403446" cy="1408863"/>
          </a:xfrm>
        </p:grpSpPr>
        <p:sp>
          <p:nvSpPr>
            <p:cNvPr id="21" name="Freeform 10"/>
            <p:cNvSpPr>
              <a:spLocks noEditPoints="1"/>
            </p:cNvSpPr>
            <p:nvPr/>
          </p:nvSpPr>
          <p:spPr bwMode="auto">
            <a:xfrm>
              <a:off x="1821236" y="2782729"/>
              <a:ext cx="1062245" cy="1062245"/>
            </a:xfrm>
            <a:custGeom>
              <a:avLst/>
              <a:gdLst>
                <a:gd name="T0" fmla="*/ 116 w 232"/>
                <a:gd name="T1" fmla="*/ 232 h 232"/>
                <a:gd name="T2" fmla="*/ 0 w 232"/>
                <a:gd name="T3" fmla="*/ 116 h 232"/>
                <a:gd name="T4" fmla="*/ 116 w 232"/>
                <a:gd name="T5" fmla="*/ 0 h 232"/>
                <a:gd name="T6" fmla="*/ 232 w 232"/>
                <a:gd name="T7" fmla="*/ 116 h 232"/>
                <a:gd name="T8" fmla="*/ 116 w 232"/>
                <a:gd name="T9" fmla="*/ 232 h 232"/>
                <a:gd name="T10" fmla="*/ 116 w 232"/>
                <a:gd name="T11" fmla="*/ 3 h 232"/>
                <a:gd name="T12" fmla="*/ 3 w 232"/>
                <a:gd name="T13" fmla="*/ 116 h 232"/>
                <a:gd name="T14" fmla="*/ 116 w 232"/>
                <a:gd name="T15" fmla="*/ 229 h 232"/>
                <a:gd name="T16" fmla="*/ 229 w 232"/>
                <a:gd name="T17" fmla="*/ 116 h 232"/>
                <a:gd name="T18" fmla="*/ 116 w 232"/>
                <a:gd name="T19" fmla="*/ 3 h 232"/>
                <a:gd name="T20" fmla="*/ 116 w 232"/>
                <a:gd name="T21" fmla="*/ 224 h 232"/>
                <a:gd name="T22" fmla="*/ 8 w 232"/>
                <a:gd name="T23" fmla="*/ 116 h 232"/>
                <a:gd name="T24" fmla="*/ 116 w 232"/>
                <a:gd name="T25" fmla="*/ 8 h 232"/>
                <a:gd name="T26" fmla="*/ 224 w 232"/>
                <a:gd name="T27" fmla="*/ 116 h 232"/>
                <a:gd name="T28" fmla="*/ 116 w 232"/>
                <a:gd name="T29" fmla="*/ 224 h 232"/>
                <a:gd name="T30" fmla="*/ 116 w 232"/>
                <a:gd name="T31" fmla="*/ 11 h 232"/>
                <a:gd name="T32" fmla="*/ 11 w 232"/>
                <a:gd name="T33" fmla="*/ 116 h 232"/>
                <a:gd name="T34" fmla="*/ 116 w 232"/>
                <a:gd name="T35" fmla="*/ 221 h 232"/>
                <a:gd name="T36" fmla="*/ 221 w 232"/>
                <a:gd name="T37" fmla="*/ 116 h 232"/>
                <a:gd name="T38" fmla="*/ 116 w 232"/>
                <a:gd name="T3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232">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moveTo>
                    <a:pt x="116" y="3"/>
                  </a:moveTo>
                  <a:cubicBezTo>
                    <a:pt x="54" y="3"/>
                    <a:pt x="3" y="53"/>
                    <a:pt x="3" y="116"/>
                  </a:cubicBezTo>
                  <a:cubicBezTo>
                    <a:pt x="3" y="178"/>
                    <a:pt x="54" y="229"/>
                    <a:pt x="116" y="229"/>
                  </a:cubicBezTo>
                  <a:cubicBezTo>
                    <a:pt x="178" y="229"/>
                    <a:pt x="229" y="178"/>
                    <a:pt x="229" y="116"/>
                  </a:cubicBezTo>
                  <a:cubicBezTo>
                    <a:pt x="229" y="53"/>
                    <a:pt x="178" y="3"/>
                    <a:pt x="116" y="3"/>
                  </a:cubicBezTo>
                  <a:moveTo>
                    <a:pt x="116" y="224"/>
                  </a:moveTo>
                  <a:cubicBezTo>
                    <a:pt x="56" y="224"/>
                    <a:pt x="8" y="175"/>
                    <a:pt x="8" y="116"/>
                  </a:cubicBezTo>
                  <a:cubicBezTo>
                    <a:pt x="8" y="56"/>
                    <a:pt x="56" y="8"/>
                    <a:pt x="116" y="8"/>
                  </a:cubicBezTo>
                  <a:cubicBezTo>
                    <a:pt x="176" y="8"/>
                    <a:pt x="224" y="56"/>
                    <a:pt x="224" y="116"/>
                  </a:cubicBezTo>
                  <a:cubicBezTo>
                    <a:pt x="224" y="175"/>
                    <a:pt x="176" y="224"/>
                    <a:pt x="116" y="224"/>
                  </a:cubicBezTo>
                  <a:moveTo>
                    <a:pt x="116" y="11"/>
                  </a:moveTo>
                  <a:cubicBezTo>
                    <a:pt x="58" y="11"/>
                    <a:pt x="11" y="58"/>
                    <a:pt x="11" y="116"/>
                  </a:cubicBezTo>
                  <a:cubicBezTo>
                    <a:pt x="11" y="174"/>
                    <a:pt x="58" y="221"/>
                    <a:pt x="116" y="221"/>
                  </a:cubicBezTo>
                  <a:cubicBezTo>
                    <a:pt x="174" y="221"/>
                    <a:pt x="221" y="174"/>
                    <a:pt x="221" y="116"/>
                  </a:cubicBezTo>
                  <a:cubicBezTo>
                    <a:pt x="221" y="58"/>
                    <a:pt x="174" y="11"/>
                    <a:pt x="116" y="11"/>
                  </a:cubicBezTo>
                </a:path>
              </a:pathLst>
            </a:custGeom>
            <a:solidFill>
              <a:srgbClr val="009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5" name="组合 14"/>
            <p:cNvGrpSpPr/>
            <p:nvPr/>
          </p:nvGrpSpPr>
          <p:grpSpPr>
            <a:xfrm>
              <a:off x="1653718" y="2618772"/>
              <a:ext cx="1403446" cy="1408863"/>
              <a:chOff x="1747814" y="846409"/>
              <a:chExt cx="1870428" cy="1870428"/>
            </a:xfrm>
          </p:grpSpPr>
          <p:grpSp>
            <p:nvGrpSpPr>
              <p:cNvPr id="16" name="组合 15"/>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2" descr="F:\0PPT素材\北京大学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26" y="1010356"/>
                <a:ext cx="1556005" cy="15425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文本框 6"/>
          <p:cNvSpPr>
            <a:spLocks noChangeArrowheads="1"/>
          </p:cNvSpPr>
          <p:nvPr/>
        </p:nvSpPr>
        <p:spPr bwMode="auto">
          <a:xfrm>
            <a:off x="1691680" y="3361556"/>
            <a:ext cx="6332406"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4400" b="1" spc="300" dirty="0" smtClean="0">
                <a:solidFill>
                  <a:srgbClr val="013B6D"/>
                </a:solidFill>
                <a:latin typeface="微软雅黑" pitchFamily="34" charset="-122"/>
                <a:ea typeface="微软雅黑" pitchFamily="34" charset="-122"/>
                <a:sym typeface="Segoe UI" pitchFamily="34" charset="0"/>
              </a:rPr>
              <a:t>毕业论文答辩</a:t>
            </a:r>
            <a:r>
              <a:rPr lang="en-US" altLang="zh-CN" sz="4400" b="1" spc="300" dirty="0" smtClean="0">
                <a:solidFill>
                  <a:srgbClr val="013B6D"/>
                </a:solidFill>
                <a:latin typeface="微软雅黑" pitchFamily="34" charset="-122"/>
                <a:ea typeface="微软雅黑" pitchFamily="34" charset="-122"/>
                <a:sym typeface="Segoe UI" pitchFamily="34" charset="0"/>
              </a:rPr>
              <a:t>PPT</a:t>
            </a:r>
            <a:r>
              <a:rPr lang="zh-CN" altLang="en-US" sz="4400" b="1" spc="300" dirty="0" smtClean="0">
                <a:solidFill>
                  <a:srgbClr val="013B6D"/>
                </a:solidFill>
                <a:latin typeface="微软雅黑" pitchFamily="34" charset="-122"/>
                <a:ea typeface="微软雅黑" pitchFamily="34" charset="-122"/>
                <a:sym typeface="Segoe UI" pitchFamily="34" charset="0"/>
              </a:rPr>
              <a:t>模板</a:t>
            </a:r>
            <a:endParaRPr lang="zh-CN" altLang="en-US" sz="4400" b="1" spc="300" dirty="0">
              <a:solidFill>
                <a:srgbClr val="013B6D"/>
              </a:solidFill>
              <a:latin typeface="微软雅黑" pitchFamily="34" charset="-122"/>
              <a:ea typeface="微软雅黑" pitchFamily="34" charset="-122"/>
              <a:sym typeface="Segoe UI" pitchFamily="34" charset="0"/>
            </a:endParaRPr>
          </a:p>
        </p:txBody>
      </p:sp>
      <p:sp>
        <p:nvSpPr>
          <p:cNvPr id="7" name="TextBox 6"/>
          <p:cNvSpPr txBox="1"/>
          <p:nvPr/>
        </p:nvSpPr>
        <p:spPr>
          <a:xfrm>
            <a:off x="2627784" y="4214197"/>
            <a:ext cx="4198886" cy="461665"/>
          </a:xfrm>
          <a:prstGeom prst="rect">
            <a:avLst/>
          </a:prstGeom>
          <a:noFill/>
        </p:spPr>
        <p:txBody>
          <a:bodyPr wrap="square" rtlCol="0">
            <a:spAutoFit/>
          </a:bodyPr>
          <a:lstStyle/>
          <a:p>
            <a:pPr algn="ctr"/>
            <a:r>
              <a:rPr lang="en-US" altLang="zh-CN" sz="2400" dirty="0">
                <a:solidFill>
                  <a:srgbClr val="013B6D"/>
                </a:solidFill>
                <a:latin typeface="微软雅黑" pitchFamily="34" charset="-122"/>
                <a:ea typeface="微软雅黑" pitchFamily="34" charset="-122"/>
              </a:rPr>
              <a:t>XXX</a:t>
            </a:r>
            <a:r>
              <a:rPr lang="zh-CN" altLang="en-US" sz="2400" dirty="0">
                <a:solidFill>
                  <a:srgbClr val="013B6D"/>
                </a:solidFill>
                <a:latin typeface="微软雅黑" pitchFamily="34" charset="-122"/>
                <a:ea typeface="微软雅黑" pitchFamily="34" charset="-122"/>
              </a:rPr>
              <a:t>学院</a:t>
            </a:r>
            <a:r>
              <a:rPr lang="en-US" altLang="zh-CN" sz="2400" dirty="0">
                <a:solidFill>
                  <a:srgbClr val="013B6D"/>
                </a:solidFill>
                <a:latin typeface="微软雅黑" pitchFamily="34" charset="-122"/>
                <a:ea typeface="微软雅黑" pitchFamily="34" charset="-122"/>
              </a:rPr>
              <a:t>XXX</a:t>
            </a:r>
            <a:r>
              <a:rPr lang="zh-CN" altLang="en-US" sz="2400" dirty="0">
                <a:solidFill>
                  <a:srgbClr val="013B6D"/>
                </a:solidFill>
                <a:latin typeface="微软雅黑" pitchFamily="34" charset="-122"/>
                <a:ea typeface="微软雅黑" pitchFamily="34" charset="-122"/>
              </a:rPr>
              <a:t>专业    </a:t>
            </a:r>
            <a:r>
              <a:rPr lang="en-US" altLang="zh-CN" sz="2400" dirty="0" smtClean="0">
                <a:solidFill>
                  <a:srgbClr val="013B6D"/>
                </a:solidFill>
                <a:latin typeface="微软雅黑" pitchFamily="34" charset="-122"/>
                <a:ea typeface="微软雅黑" pitchFamily="34" charset="-122"/>
              </a:rPr>
              <a:t>16</a:t>
            </a:r>
            <a:r>
              <a:rPr lang="zh-CN" altLang="en-US" sz="2400" dirty="0" smtClean="0">
                <a:solidFill>
                  <a:srgbClr val="013B6D"/>
                </a:solidFill>
                <a:latin typeface="微软雅黑" pitchFamily="34" charset="-122"/>
                <a:ea typeface="微软雅黑" pitchFamily="34" charset="-122"/>
              </a:rPr>
              <a:t>级</a:t>
            </a:r>
            <a:r>
              <a:rPr lang="en-US" altLang="zh-CN" sz="2400" dirty="0">
                <a:solidFill>
                  <a:srgbClr val="013B6D"/>
                </a:solidFill>
                <a:latin typeface="微软雅黑" pitchFamily="34" charset="-122"/>
                <a:ea typeface="微软雅黑" pitchFamily="34" charset="-122"/>
              </a:rPr>
              <a:t>5</a:t>
            </a:r>
            <a:r>
              <a:rPr lang="zh-CN" altLang="en-US" sz="2400" dirty="0" smtClean="0">
                <a:solidFill>
                  <a:srgbClr val="013B6D"/>
                </a:solidFill>
                <a:latin typeface="微软雅黑" pitchFamily="34" charset="-122"/>
                <a:ea typeface="微软雅黑" pitchFamily="34" charset="-122"/>
              </a:rPr>
              <a:t>班</a:t>
            </a:r>
            <a:endParaRPr lang="zh-CN" altLang="en-US" sz="2400" dirty="0">
              <a:solidFill>
                <a:srgbClr val="013B6D"/>
              </a:solidFill>
              <a:latin typeface="微软雅黑" pitchFamily="34" charset="-122"/>
              <a:ea typeface="微软雅黑" pitchFamily="34" charset="-122"/>
            </a:endParaRPr>
          </a:p>
        </p:txBody>
      </p:sp>
      <p:sp>
        <p:nvSpPr>
          <p:cNvPr id="29" name="TextBox 28"/>
          <p:cNvSpPr txBox="1"/>
          <p:nvPr/>
        </p:nvSpPr>
        <p:spPr>
          <a:xfrm>
            <a:off x="2211153" y="4862269"/>
            <a:ext cx="5032147" cy="461665"/>
          </a:xfrm>
          <a:prstGeom prst="rect">
            <a:avLst/>
          </a:prstGeom>
          <a:noFill/>
        </p:spPr>
        <p:txBody>
          <a:bodyPr wrap="none" rtlCol="0">
            <a:spAutoFit/>
          </a:bodyPr>
          <a:lstStyle/>
          <a:p>
            <a:pPr algn="r"/>
            <a:r>
              <a:rPr lang="zh-CN" altLang="en-US" sz="2400" spc="300" dirty="0">
                <a:solidFill>
                  <a:srgbClr val="013B6D"/>
                </a:solidFill>
                <a:latin typeface="微软雅黑" pitchFamily="34" charset="-122"/>
                <a:ea typeface="微软雅黑" pitchFamily="34" charset="-122"/>
              </a:rPr>
              <a:t>蓝色严谨大气简洁学术课件通用</a:t>
            </a:r>
          </a:p>
        </p:txBody>
      </p:sp>
      <p:sp>
        <p:nvSpPr>
          <p:cNvPr id="8" name="文本框 7"/>
          <p:cNvSpPr>
            <a:spLocks noChangeArrowheads="1"/>
          </p:cNvSpPr>
          <p:nvPr/>
        </p:nvSpPr>
        <p:spPr bwMode="auto">
          <a:xfrm>
            <a:off x="1187624" y="2497460"/>
            <a:ext cx="57606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r>
              <a:rPr lang="zh-CN" altLang="en-US" sz="2400" dirty="0">
                <a:solidFill>
                  <a:schemeClr val="bg1"/>
                </a:solidFill>
                <a:latin typeface="微软雅黑" pitchFamily="34" charset="-122"/>
                <a:ea typeface="微软雅黑" pitchFamily="34" charset="-122"/>
                <a:sym typeface="Agency FB" pitchFamily="34" charset="0"/>
              </a:rPr>
              <a:t>答辩人</a:t>
            </a:r>
            <a:r>
              <a:rPr lang="zh-CN" altLang="en-US" sz="2400" dirty="0" smtClean="0">
                <a:solidFill>
                  <a:schemeClr val="bg1"/>
                </a:solidFill>
                <a:latin typeface="微软雅黑" pitchFamily="34" charset="-122"/>
                <a:ea typeface="微软雅黑" pitchFamily="34" charset="-122"/>
                <a:sym typeface="Agency FB" pitchFamily="34" charset="0"/>
              </a:rPr>
              <a:t>：锐旗设计   指导</a:t>
            </a:r>
            <a:r>
              <a:rPr lang="zh-CN" altLang="en-US" sz="2400" dirty="0">
                <a:solidFill>
                  <a:schemeClr val="bg1"/>
                </a:solidFill>
                <a:latin typeface="微软雅黑" pitchFamily="34" charset="-122"/>
                <a:ea typeface="微软雅黑" pitchFamily="34" charset="-122"/>
                <a:sym typeface="Agency FB" pitchFamily="34" charset="0"/>
              </a:rPr>
              <a:t>老师</a:t>
            </a:r>
            <a:r>
              <a:rPr lang="zh-CN" altLang="en-US" sz="2400" dirty="0" smtClean="0">
                <a:solidFill>
                  <a:schemeClr val="bg1"/>
                </a:solidFill>
                <a:latin typeface="微软雅黑" pitchFamily="34" charset="-122"/>
                <a:ea typeface="微软雅黑" pitchFamily="34" charset="-122"/>
                <a:sym typeface="Agency FB" pitchFamily="34" charset="0"/>
              </a:rPr>
              <a:t>：</a:t>
            </a:r>
            <a:r>
              <a:rPr lang="en-US" altLang="zh-CN" sz="2400" dirty="0" smtClean="0">
                <a:solidFill>
                  <a:schemeClr val="bg1"/>
                </a:solidFill>
                <a:latin typeface="微软雅黑" pitchFamily="34" charset="-122"/>
                <a:ea typeface="微软雅黑" pitchFamily="34" charset="-122"/>
                <a:sym typeface="Agency FB" pitchFamily="34" charset="0"/>
              </a:rPr>
              <a:t>XXX</a:t>
            </a:r>
            <a:endParaRPr lang="zh-CN" altLang="en-US" sz="2400" dirty="0">
              <a:solidFill>
                <a:schemeClr val="bg1"/>
              </a:solidFill>
              <a:latin typeface="微软雅黑" pitchFamily="34" charset="-122"/>
              <a:ea typeface="微软雅黑" pitchFamily="34" charset="-122"/>
              <a:sym typeface="Agency FB" pitchFamily="34" charset="0"/>
            </a:endParaRPr>
          </a:p>
        </p:txBody>
      </p:sp>
    </p:spTree>
    <p:extLst>
      <p:ext uri="{BB962C8B-B14F-4D97-AF65-F5344CB8AC3E}">
        <p14:creationId xmlns:p14="http://schemas.microsoft.com/office/powerpoint/2010/main" val="3230958118"/>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p:tgtEl>
                                          <p:spTgt spid="7"/>
                                        </p:tgtEl>
                                        <p:attrNameLst>
                                          <p:attrName>ppt_y</p:attrName>
                                        </p:attrNameLst>
                                      </p:cBhvr>
                                      <p:tavLst>
                                        <p:tav tm="0">
                                          <p:val>
                                            <p:strVal val="#ppt_y+#ppt_h*1.125000"/>
                                          </p:val>
                                        </p:tav>
                                        <p:tav tm="100000">
                                          <p:val>
                                            <p:strVal val="#ppt_y"/>
                                          </p:val>
                                        </p:tav>
                                      </p:tavLst>
                                    </p:anim>
                                    <p:animEffect transition="in" filter="wipe(up)">
                                      <p:cBhvr>
                                        <p:cTn id="33" dur="750"/>
                                        <p:tgtEl>
                                          <p:spTgt spid="7"/>
                                        </p:tgtEl>
                                      </p:cBhvr>
                                    </p:animEffect>
                                  </p:childTnLst>
                                </p:cTn>
                              </p:par>
                            </p:childTnLst>
                          </p:cTn>
                        </p:par>
                        <p:par>
                          <p:cTn id="34" fill="hold">
                            <p:stCondLst>
                              <p:cond delay="42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9"/>
                                        </p:tgtEl>
                                        <p:attrNameLst>
                                          <p:attrName>ppt_y</p:attrName>
                                        </p:attrNameLst>
                                      </p:cBhvr>
                                      <p:tavLst>
                                        <p:tav tm="0">
                                          <p:val>
                                            <p:strVal val="#ppt_y"/>
                                          </p:val>
                                        </p:tav>
                                        <p:tav tm="100000">
                                          <p:val>
                                            <p:strVal val="#ppt_y"/>
                                          </p:val>
                                        </p:tav>
                                      </p:tavLst>
                                    </p:anim>
                                    <p:anim calcmode="lin" valueType="num">
                                      <p:cBhvr>
                                        <p:cTn id="3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0" showWhenStopped="0">
                <p:cTn id="42" repeatCount="indefinite" fill="remove" display="0">
                  <p:stCondLst>
                    <p:cond delay="indefinite"/>
                  </p:stCondLst>
                  <p:endCondLst>
                    <p:cond evt="onStopAudio" delay="0">
                      <p:tgtEl>
                        <p:sldTgt/>
                      </p:tgtEl>
                    </p:cond>
                  </p:endCondLst>
                </p:cTn>
                <p:tgtEl>
                  <p:spTgt spid="30"/>
                </p:tgtEl>
              </p:cMediaNode>
            </p:audio>
          </p:childTnLst>
        </p:cTn>
      </p:par>
    </p:tnLst>
    <p:bldLst>
      <p:bldP spid="22" grpId="0" animBg="1"/>
      <p:bldP spid="6" grpId="0"/>
      <p:bldP spid="7" grpId="0"/>
      <p:bldP spid="29"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3B6D"/>
        </a:solidFill>
        <a:effectLst/>
      </p:bgPr>
    </p:bg>
    <p:spTree>
      <p:nvGrpSpPr>
        <p:cNvPr id="1" name=""/>
        <p:cNvGrpSpPr/>
        <p:nvPr/>
      </p:nvGrpSpPr>
      <p:grpSpPr>
        <a:xfrm>
          <a:off x="0" y="0"/>
          <a:ext cx="0" cy="0"/>
          <a:chOff x="0" y="0"/>
          <a:chExt cx="0" cy="0"/>
        </a:xfrm>
      </p:grpSpPr>
      <p:sp>
        <p:nvSpPr>
          <p:cNvPr id="4" name="矩形 3"/>
          <p:cNvSpPr/>
          <p:nvPr/>
        </p:nvSpPr>
        <p:spPr>
          <a:xfrm>
            <a:off x="1403648" y="625252"/>
            <a:ext cx="2492990" cy="1200329"/>
          </a:xfrm>
          <a:prstGeom prst="rect">
            <a:avLst/>
          </a:prstGeom>
        </p:spPr>
        <p:txBody>
          <a:bodyPr vert="horz" wrap="none">
            <a:spAutoFit/>
          </a:bodyPr>
          <a:lstStyle/>
          <a:p>
            <a:pPr algn="ctr"/>
            <a:r>
              <a:rPr lang="zh-CN" altLang="en-US" sz="3600" b="1" dirty="0">
                <a:solidFill>
                  <a:schemeClr val="bg1"/>
                </a:solidFill>
                <a:latin typeface="微软雅黑" pitchFamily="34" charset="-122"/>
                <a:ea typeface="微软雅黑" pitchFamily="34" charset="-122"/>
              </a:rPr>
              <a:t>研究方法</a:t>
            </a:r>
            <a:r>
              <a:rPr lang="zh-CN" altLang="en-US" sz="3600" b="1" dirty="0" smtClean="0">
                <a:solidFill>
                  <a:schemeClr val="bg1"/>
                </a:solidFill>
                <a:latin typeface="微软雅黑" pitchFamily="34" charset="-122"/>
                <a:ea typeface="微软雅黑" pitchFamily="34" charset="-122"/>
              </a:rPr>
              <a:t>与</a:t>
            </a:r>
            <a:endParaRPr lang="en-US" altLang="zh-CN" sz="3600" b="1" dirty="0" smtClean="0">
              <a:solidFill>
                <a:schemeClr val="bg1"/>
              </a:solidFill>
              <a:latin typeface="微软雅黑" pitchFamily="34" charset="-122"/>
              <a:ea typeface="微软雅黑" pitchFamily="34" charset="-122"/>
            </a:endParaRPr>
          </a:p>
          <a:p>
            <a:pPr algn="ctr"/>
            <a:r>
              <a:rPr lang="zh-CN" altLang="en-US" sz="3600" b="1" dirty="0" smtClean="0">
                <a:solidFill>
                  <a:schemeClr val="bg1"/>
                </a:solidFill>
                <a:latin typeface="微软雅黑" pitchFamily="34" charset="-122"/>
                <a:ea typeface="微软雅黑" pitchFamily="34" charset="-122"/>
              </a:rPr>
              <a:t>研究</a:t>
            </a:r>
            <a:r>
              <a:rPr lang="zh-CN" altLang="en-US" sz="3600" b="1" dirty="0">
                <a:solidFill>
                  <a:schemeClr val="bg1"/>
                </a:solidFill>
                <a:latin typeface="微软雅黑" pitchFamily="34" charset="-122"/>
                <a:ea typeface="微软雅黑" pitchFamily="34" charset="-122"/>
              </a:rPr>
              <a:t>思路</a:t>
            </a:r>
          </a:p>
        </p:txBody>
      </p:sp>
      <p:sp>
        <p:nvSpPr>
          <p:cNvPr id="7" name="Freeform 5"/>
          <p:cNvSpPr>
            <a:spLocks noEditPoints="1"/>
          </p:cNvSpPr>
          <p:nvPr/>
        </p:nvSpPr>
        <p:spPr bwMode="auto">
          <a:xfrm>
            <a:off x="4395941" y="2174073"/>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8" name="矩形 7"/>
          <p:cNvSpPr/>
          <p:nvPr/>
        </p:nvSpPr>
        <p:spPr>
          <a:xfrm>
            <a:off x="4899997" y="2122611"/>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研究思路</a:t>
            </a:r>
          </a:p>
        </p:txBody>
      </p:sp>
      <p:sp>
        <p:nvSpPr>
          <p:cNvPr id="9" name="Freeform 5"/>
          <p:cNvSpPr>
            <a:spLocks noEditPoints="1"/>
          </p:cNvSpPr>
          <p:nvPr/>
        </p:nvSpPr>
        <p:spPr bwMode="auto">
          <a:xfrm>
            <a:off x="4395941" y="2814741"/>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矩形 9"/>
          <p:cNvSpPr/>
          <p:nvPr/>
        </p:nvSpPr>
        <p:spPr>
          <a:xfrm>
            <a:off x="4899997" y="2763279"/>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研究方案</a:t>
            </a:r>
          </a:p>
        </p:txBody>
      </p:sp>
      <p:sp>
        <p:nvSpPr>
          <p:cNvPr id="11" name="Freeform 5"/>
          <p:cNvSpPr>
            <a:spLocks noEditPoints="1"/>
          </p:cNvSpPr>
          <p:nvPr/>
        </p:nvSpPr>
        <p:spPr bwMode="auto">
          <a:xfrm>
            <a:off x="4395941" y="3455409"/>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2" name="矩形 11"/>
          <p:cNvSpPr/>
          <p:nvPr/>
        </p:nvSpPr>
        <p:spPr>
          <a:xfrm>
            <a:off x="4899997" y="3403947"/>
            <a:ext cx="2954655"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研究法案可行性说明</a:t>
            </a:r>
          </a:p>
        </p:txBody>
      </p:sp>
      <p:sp>
        <p:nvSpPr>
          <p:cNvPr id="13" name="Freeform 8"/>
          <p:cNvSpPr>
            <a:spLocks noEditPoints="1"/>
          </p:cNvSpPr>
          <p:nvPr/>
        </p:nvSpPr>
        <p:spPr bwMode="auto">
          <a:xfrm>
            <a:off x="1331640" y="1845419"/>
            <a:ext cx="2303462" cy="2308225"/>
          </a:xfrm>
          <a:custGeom>
            <a:avLst/>
            <a:gdLst>
              <a:gd name="T0" fmla="*/ 2192287 w 3543"/>
              <a:gd name="T1" fmla="*/ 1154113 h 3544"/>
              <a:gd name="T2" fmla="*/ 111175 w 3543"/>
              <a:gd name="T3" fmla="*/ 1154113 h 3544"/>
              <a:gd name="T4" fmla="*/ 1152056 w 3543"/>
              <a:gd name="T5" fmla="*/ 0 h 3544"/>
              <a:gd name="T6" fmla="*/ 1152056 w 3543"/>
              <a:gd name="T7" fmla="*/ 2308225 h 3544"/>
              <a:gd name="T8" fmla="*/ 1152056 w 3543"/>
              <a:gd name="T9" fmla="*/ 0 h 3544"/>
              <a:gd name="T10" fmla="*/ 667048 w 3543"/>
              <a:gd name="T11" fmla="*/ 636325 h 3544"/>
              <a:gd name="T12" fmla="*/ 667048 w 3543"/>
              <a:gd name="T13" fmla="*/ 1229664 h 3544"/>
              <a:gd name="T14" fmla="*/ 1258680 w 3543"/>
              <a:gd name="T15" fmla="*/ 1229664 h 3544"/>
              <a:gd name="T16" fmla="*/ 962864 w 3543"/>
              <a:gd name="T17" fmla="*/ 513228 h 3544"/>
              <a:gd name="T18" fmla="*/ 598783 w 3543"/>
              <a:gd name="T19" fmla="*/ 1297400 h 3544"/>
              <a:gd name="T20" fmla="*/ 598783 w 3543"/>
              <a:gd name="T21" fmla="*/ 568589 h 3544"/>
              <a:gd name="T22" fmla="*/ 1326945 w 3543"/>
              <a:gd name="T23" fmla="*/ 568589 h 3544"/>
              <a:gd name="T24" fmla="*/ 962864 w 3543"/>
              <a:gd name="T25" fmla="*/ 1448502 h 3544"/>
              <a:gd name="T26" fmla="*/ 1409513 w 3543"/>
              <a:gd name="T27" fmla="*/ 1298051 h 3544"/>
              <a:gd name="T28" fmla="*/ 1261930 w 3543"/>
              <a:gd name="T29" fmla="*/ 1380115 h 3544"/>
              <a:gd name="T30" fmla="*/ 1258680 w 3543"/>
              <a:gd name="T31" fmla="*/ 1311728 h 3544"/>
              <a:gd name="T32" fmla="*/ 1406263 w 3543"/>
              <a:gd name="T33" fmla="*/ 1229664 h 3544"/>
              <a:gd name="T34" fmla="*/ 1516137 w 3543"/>
              <a:gd name="T35" fmla="*/ 1371648 h 3544"/>
              <a:gd name="T36" fmla="*/ 1401061 w 3543"/>
              <a:gd name="T37" fmla="*/ 1486929 h 3544"/>
              <a:gd name="T38" fmla="*/ 1516137 w 3543"/>
              <a:gd name="T39" fmla="*/ 1371648 h 3544"/>
              <a:gd name="T40" fmla="*/ 1837959 w 3543"/>
              <a:gd name="T41" fmla="*/ 1743544 h 3544"/>
              <a:gd name="T42" fmla="*/ 1709230 w 3543"/>
              <a:gd name="T43" fmla="*/ 1812582 h 3544"/>
              <a:gd name="T44" fmla="*/ 1515487 w 3543"/>
              <a:gd name="T45" fmla="*/ 1552711 h 3544"/>
              <a:gd name="T46" fmla="*/ 1643565 w 3543"/>
              <a:gd name="T47" fmla="*/ 1483673 h 3544"/>
              <a:gd name="T48" fmla="*/ 962864 w 3543"/>
              <a:gd name="T49" fmla="*/ 623950 h 3544"/>
              <a:gd name="T50" fmla="*/ 654045 w 3543"/>
              <a:gd name="T51" fmla="*/ 933320 h 3544"/>
              <a:gd name="T52" fmla="*/ 962864 w 3543"/>
              <a:gd name="T53" fmla="*/ 1242039 h 3544"/>
              <a:gd name="T54" fmla="*/ 1181313 w 3543"/>
              <a:gd name="T55" fmla="*/ 714482 h 3544"/>
              <a:gd name="T56" fmla="*/ 962864 w 3543"/>
              <a:gd name="T57" fmla="*/ 1306518 h 3544"/>
              <a:gd name="T58" fmla="*/ 590331 w 3543"/>
              <a:gd name="T59" fmla="*/ 933320 h 3544"/>
              <a:gd name="T60" fmla="*/ 962864 w 3543"/>
              <a:gd name="T61" fmla="*/ 559471 h 3544"/>
              <a:gd name="T62" fmla="*/ 1226173 w 3543"/>
              <a:gd name="T63" fmla="*/ 1197099 h 35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43" h="3544">
                <a:moveTo>
                  <a:pt x="1772" y="172"/>
                </a:moveTo>
                <a:cubicBezTo>
                  <a:pt x="2655" y="172"/>
                  <a:pt x="3372" y="888"/>
                  <a:pt x="3372" y="1772"/>
                </a:cubicBezTo>
                <a:cubicBezTo>
                  <a:pt x="3372" y="2655"/>
                  <a:pt x="2655" y="3372"/>
                  <a:pt x="1772" y="3372"/>
                </a:cubicBezTo>
                <a:cubicBezTo>
                  <a:pt x="888" y="3372"/>
                  <a:pt x="171" y="2655"/>
                  <a:pt x="171" y="1772"/>
                </a:cubicBezTo>
                <a:cubicBezTo>
                  <a:pt x="171" y="888"/>
                  <a:pt x="888" y="172"/>
                  <a:pt x="1772" y="172"/>
                </a:cubicBezTo>
                <a:close/>
                <a:moveTo>
                  <a:pt x="1772" y="0"/>
                </a:moveTo>
                <a:cubicBezTo>
                  <a:pt x="2750" y="0"/>
                  <a:pt x="3543" y="793"/>
                  <a:pt x="3543" y="1772"/>
                </a:cubicBezTo>
                <a:cubicBezTo>
                  <a:pt x="3543" y="2750"/>
                  <a:pt x="2750" y="3544"/>
                  <a:pt x="1772" y="3544"/>
                </a:cubicBezTo>
                <a:cubicBezTo>
                  <a:pt x="793" y="3544"/>
                  <a:pt x="0" y="2750"/>
                  <a:pt x="0" y="1772"/>
                </a:cubicBezTo>
                <a:cubicBezTo>
                  <a:pt x="0" y="793"/>
                  <a:pt x="793" y="0"/>
                  <a:pt x="1772" y="0"/>
                </a:cubicBezTo>
                <a:close/>
                <a:moveTo>
                  <a:pt x="1481" y="788"/>
                </a:moveTo>
                <a:cubicBezTo>
                  <a:pt x="1309" y="788"/>
                  <a:pt x="1147" y="855"/>
                  <a:pt x="1026" y="977"/>
                </a:cubicBezTo>
                <a:cubicBezTo>
                  <a:pt x="904" y="1099"/>
                  <a:pt x="837" y="1260"/>
                  <a:pt x="837" y="1433"/>
                </a:cubicBezTo>
                <a:cubicBezTo>
                  <a:pt x="837" y="1605"/>
                  <a:pt x="904" y="1766"/>
                  <a:pt x="1026" y="1888"/>
                </a:cubicBezTo>
                <a:cubicBezTo>
                  <a:pt x="1147" y="2010"/>
                  <a:pt x="1309" y="2077"/>
                  <a:pt x="1481" y="2077"/>
                </a:cubicBezTo>
                <a:cubicBezTo>
                  <a:pt x="1653" y="2077"/>
                  <a:pt x="1815" y="2010"/>
                  <a:pt x="1936" y="1888"/>
                </a:cubicBezTo>
                <a:cubicBezTo>
                  <a:pt x="2188" y="1637"/>
                  <a:pt x="2188" y="1228"/>
                  <a:pt x="1936" y="977"/>
                </a:cubicBezTo>
                <a:cubicBezTo>
                  <a:pt x="1815" y="855"/>
                  <a:pt x="1653" y="788"/>
                  <a:pt x="1481" y="788"/>
                </a:cubicBezTo>
                <a:close/>
                <a:moveTo>
                  <a:pt x="1481" y="2224"/>
                </a:moveTo>
                <a:cubicBezTo>
                  <a:pt x="1270" y="2224"/>
                  <a:pt x="1071" y="2142"/>
                  <a:pt x="921" y="1992"/>
                </a:cubicBezTo>
                <a:cubicBezTo>
                  <a:pt x="772" y="1843"/>
                  <a:pt x="690" y="1644"/>
                  <a:pt x="690" y="1433"/>
                </a:cubicBezTo>
                <a:cubicBezTo>
                  <a:pt x="690" y="1221"/>
                  <a:pt x="772" y="1022"/>
                  <a:pt x="921" y="873"/>
                </a:cubicBezTo>
                <a:cubicBezTo>
                  <a:pt x="1071" y="724"/>
                  <a:pt x="1270" y="641"/>
                  <a:pt x="1481" y="641"/>
                </a:cubicBezTo>
                <a:cubicBezTo>
                  <a:pt x="1692" y="641"/>
                  <a:pt x="1891" y="724"/>
                  <a:pt x="2041" y="873"/>
                </a:cubicBezTo>
                <a:cubicBezTo>
                  <a:pt x="2349" y="1182"/>
                  <a:pt x="2349" y="1684"/>
                  <a:pt x="2041" y="1992"/>
                </a:cubicBezTo>
                <a:cubicBezTo>
                  <a:pt x="1891" y="2142"/>
                  <a:pt x="1692" y="2224"/>
                  <a:pt x="1481" y="2224"/>
                </a:cubicBezTo>
                <a:close/>
                <a:moveTo>
                  <a:pt x="2168" y="1892"/>
                </a:moveTo>
                <a:cubicBezTo>
                  <a:pt x="2196" y="1920"/>
                  <a:pt x="2196" y="1965"/>
                  <a:pt x="2168" y="1993"/>
                </a:cubicBezTo>
                <a:lnTo>
                  <a:pt x="2041" y="2119"/>
                </a:lnTo>
                <a:cubicBezTo>
                  <a:pt x="2014" y="2147"/>
                  <a:pt x="1968" y="2147"/>
                  <a:pt x="1941" y="2119"/>
                </a:cubicBezTo>
                <a:lnTo>
                  <a:pt x="1936" y="2115"/>
                </a:lnTo>
                <a:cubicBezTo>
                  <a:pt x="1909" y="2087"/>
                  <a:pt x="1909" y="2042"/>
                  <a:pt x="1936" y="2014"/>
                </a:cubicBezTo>
                <a:lnTo>
                  <a:pt x="2063" y="1888"/>
                </a:lnTo>
                <a:cubicBezTo>
                  <a:pt x="2090" y="1860"/>
                  <a:pt x="2136" y="1860"/>
                  <a:pt x="2163" y="1888"/>
                </a:cubicBezTo>
                <a:lnTo>
                  <a:pt x="2168" y="1892"/>
                </a:lnTo>
                <a:close/>
                <a:moveTo>
                  <a:pt x="2332" y="2106"/>
                </a:moveTo>
                <a:cubicBezTo>
                  <a:pt x="2381" y="2155"/>
                  <a:pt x="2381" y="2234"/>
                  <a:pt x="2332" y="2283"/>
                </a:cubicBezTo>
                <a:cubicBezTo>
                  <a:pt x="2283" y="2332"/>
                  <a:pt x="2204" y="2332"/>
                  <a:pt x="2155" y="2283"/>
                </a:cubicBezTo>
                <a:cubicBezTo>
                  <a:pt x="2106" y="2234"/>
                  <a:pt x="2106" y="2155"/>
                  <a:pt x="2155" y="2106"/>
                </a:cubicBezTo>
                <a:cubicBezTo>
                  <a:pt x="2204" y="2057"/>
                  <a:pt x="2283" y="2057"/>
                  <a:pt x="2332" y="2106"/>
                </a:cubicBezTo>
                <a:close/>
                <a:moveTo>
                  <a:pt x="2831" y="2581"/>
                </a:moveTo>
                <a:cubicBezTo>
                  <a:pt x="2856" y="2606"/>
                  <a:pt x="2854" y="2649"/>
                  <a:pt x="2827" y="2677"/>
                </a:cubicBezTo>
                <a:lnTo>
                  <a:pt x="2725" y="2778"/>
                </a:lnTo>
                <a:cubicBezTo>
                  <a:pt x="2697" y="2806"/>
                  <a:pt x="2654" y="2808"/>
                  <a:pt x="2629" y="2783"/>
                </a:cubicBezTo>
                <a:lnTo>
                  <a:pt x="2326" y="2480"/>
                </a:lnTo>
                <a:cubicBezTo>
                  <a:pt x="2301" y="2455"/>
                  <a:pt x="2303" y="2412"/>
                  <a:pt x="2331" y="2384"/>
                </a:cubicBezTo>
                <a:lnTo>
                  <a:pt x="2433" y="2283"/>
                </a:lnTo>
                <a:cubicBezTo>
                  <a:pt x="2460" y="2255"/>
                  <a:pt x="2503" y="2253"/>
                  <a:pt x="2528" y="2278"/>
                </a:cubicBezTo>
                <a:lnTo>
                  <a:pt x="2831" y="2581"/>
                </a:lnTo>
                <a:close/>
                <a:moveTo>
                  <a:pt x="1481" y="958"/>
                </a:moveTo>
                <a:cubicBezTo>
                  <a:pt x="1354" y="958"/>
                  <a:pt x="1235" y="1007"/>
                  <a:pt x="1145" y="1097"/>
                </a:cubicBezTo>
                <a:cubicBezTo>
                  <a:pt x="1056" y="1186"/>
                  <a:pt x="1006" y="1306"/>
                  <a:pt x="1006" y="1433"/>
                </a:cubicBezTo>
                <a:cubicBezTo>
                  <a:pt x="1006" y="1559"/>
                  <a:pt x="1056" y="1679"/>
                  <a:pt x="1145" y="1768"/>
                </a:cubicBezTo>
                <a:cubicBezTo>
                  <a:pt x="1235" y="1858"/>
                  <a:pt x="1354" y="1907"/>
                  <a:pt x="1481" y="1907"/>
                </a:cubicBezTo>
                <a:cubicBezTo>
                  <a:pt x="1608" y="1907"/>
                  <a:pt x="1727" y="1858"/>
                  <a:pt x="1817" y="1768"/>
                </a:cubicBezTo>
                <a:cubicBezTo>
                  <a:pt x="2002" y="1583"/>
                  <a:pt x="2002" y="1282"/>
                  <a:pt x="1817" y="1097"/>
                </a:cubicBezTo>
                <a:cubicBezTo>
                  <a:pt x="1727" y="1007"/>
                  <a:pt x="1608" y="958"/>
                  <a:pt x="1481" y="958"/>
                </a:cubicBezTo>
                <a:close/>
                <a:moveTo>
                  <a:pt x="1481" y="2006"/>
                </a:moveTo>
                <a:cubicBezTo>
                  <a:pt x="1328" y="2006"/>
                  <a:pt x="1184" y="1946"/>
                  <a:pt x="1076" y="1838"/>
                </a:cubicBezTo>
                <a:cubicBezTo>
                  <a:pt x="968" y="1730"/>
                  <a:pt x="908" y="1586"/>
                  <a:pt x="908" y="1433"/>
                </a:cubicBezTo>
                <a:cubicBezTo>
                  <a:pt x="908" y="1279"/>
                  <a:pt x="968" y="1136"/>
                  <a:pt x="1076" y="1027"/>
                </a:cubicBezTo>
                <a:cubicBezTo>
                  <a:pt x="1184" y="919"/>
                  <a:pt x="1328" y="859"/>
                  <a:pt x="1481" y="859"/>
                </a:cubicBezTo>
                <a:cubicBezTo>
                  <a:pt x="1634" y="859"/>
                  <a:pt x="1778" y="919"/>
                  <a:pt x="1886" y="1027"/>
                </a:cubicBezTo>
                <a:cubicBezTo>
                  <a:pt x="2110" y="1251"/>
                  <a:pt x="2110" y="1614"/>
                  <a:pt x="1886" y="1838"/>
                </a:cubicBezTo>
                <a:cubicBezTo>
                  <a:pt x="1778" y="1946"/>
                  <a:pt x="1634" y="2006"/>
                  <a:pt x="1481" y="2006"/>
                </a:cubicBezTo>
                <a:close/>
              </a:path>
            </a:pathLst>
          </a:custGeom>
          <a:solidFill>
            <a:schemeClr val="bg1"/>
          </a:solidFill>
          <a:ln>
            <a:noFill/>
          </a:ln>
        </p:spPr>
        <p:txBody>
          <a:bodyPr/>
          <a:lstStyle/>
          <a:p>
            <a:endParaRPr lang="zh-CN" altLang="en-US"/>
          </a:p>
        </p:txBody>
      </p:sp>
    </p:spTree>
    <p:extLst>
      <p:ext uri="{BB962C8B-B14F-4D97-AF65-F5344CB8AC3E}">
        <p14:creationId xmlns:p14="http://schemas.microsoft.com/office/powerpoint/2010/main" val="4213266605"/>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p:bldP spid="11" grpId="0" animBg="1"/>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研究思路</a:t>
              </a:r>
              <a:endParaRPr lang="zh-CN" altLang="en-US" sz="2400" b="1" dirty="0">
                <a:solidFill>
                  <a:schemeClr val="bg1"/>
                </a:solidFill>
                <a:latin typeface="微软雅黑" pitchFamily="34" charset="-122"/>
                <a:ea typeface="微软雅黑" pitchFamily="34" charset="-122"/>
              </a:endParaRPr>
            </a:p>
          </p:txBody>
        </p:sp>
      </p:grpSp>
      <p:sp>
        <p:nvSpPr>
          <p:cNvPr id="4" name="椭圆 3"/>
          <p:cNvSpPr/>
          <p:nvPr/>
        </p:nvSpPr>
        <p:spPr bwMode="auto">
          <a:xfrm>
            <a:off x="439225" y="1684236"/>
            <a:ext cx="2952328" cy="2952328"/>
          </a:xfrm>
          <a:prstGeom prst="ellipse">
            <a:avLst/>
          </a:prstGeom>
          <a:solidFill>
            <a:srgbClr val="013B6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dirty="0" smtClean="0">
              <a:ln>
                <a:noFill/>
              </a:ln>
              <a:solidFill>
                <a:srgbClr val="C4261D"/>
              </a:solidFill>
              <a:effectLst/>
              <a:uLnTx/>
              <a:uFillTx/>
              <a:latin typeface="Arial" pitchFamily="34" charset="0"/>
              <a:ea typeface="宋体" pitchFamily="2" charset="-122"/>
            </a:endParaRPr>
          </a:p>
        </p:txBody>
      </p:sp>
      <p:sp>
        <p:nvSpPr>
          <p:cNvPr id="5" name="TextBox 4"/>
          <p:cNvSpPr txBox="1"/>
          <p:nvPr/>
        </p:nvSpPr>
        <p:spPr>
          <a:xfrm>
            <a:off x="4287466" y="769268"/>
            <a:ext cx="17091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4D4D4D"/>
                </a:solidFill>
                <a:effectLst/>
                <a:uLnTx/>
                <a:uFillTx/>
                <a:latin typeface="微软雅黑"/>
                <a:ea typeface="微软雅黑"/>
              </a:rPr>
              <a:t>■</a:t>
            </a: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请输入您标题</a:t>
            </a:r>
            <a:endParaRPr kumimoji="0" lang="zh-CN" altLang="en-US" sz="1800" b="1" i="0" u="none" strike="noStrike" kern="0" cap="none" spc="0" normalizeH="0" baseline="0" noProof="0" dirty="0">
              <a:ln>
                <a:noFill/>
              </a:ln>
              <a:solidFill>
                <a:srgbClr val="4D4D4D"/>
              </a:solidFill>
              <a:effectLst/>
              <a:uLnTx/>
              <a:uFillTx/>
              <a:latin typeface="微软雅黑"/>
              <a:ea typeface="微软雅黑"/>
            </a:endParaRPr>
          </a:p>
        </p:txBody>
      </p:sp>
      <p:sp>
        <p:nvSpPr>
          <p:cNvPr id="6" name="TextBox 5"/>
          <p:cNvSpPr txBox="1"/>
          <p:nvPr/>
        </p:nvSpPr>
        <p:spPr>
          <a:xfrm>
            <a:off x="4287466" y="1078354"/>
            <a:ext cx="3960440" cy="64633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这里可以输入可长可短的段落文字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文字这里</a:t>
            </a:r>
            <a:endParaRPr kumimoji="0" lang="zh-CN" altLang="en-US" sz="1200" b="0" i="0" u="none" strike="noStrike" kern="0" cap="none" spc="0" normalizeH="0" baseline="0" noProof="0" dirty="0">
              <a:ln>
                <a:noFill/>
              </a:ln>
              <a:solidFill>
                <a:srgbClr val="4D4D4D"/>
              </a:solidFill>
              <a:effectLst/>
              <a:uLnTx/>
              <a:uFillTx/>
              <a:latin typeface="微软雅黑"/>
              <a:ea typeface="微软雅黑"/>
            </a:endParaRPr>
          </a:p>
        </p:txBody>
      </p:sp>
      <p:sp>
        <p:nvSpPr>
          <p:cNvPr id="7" name="TextBox 6"/>
          <p:cNvSpPr txBox="1"/>
          <p:nvPr/>
        </p:nvSpPr>
        <p:spPr>
          <a:xfrm>
            <a:off x="4287466" y="1918687"/>
            <a:ext cx="17091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4D4D4D"/>
                </a:solidFill>
                <a:effectLst/>
                <a:uLnTx/>
                <a:uFillTx/>
                <a:latin typeface="微软雅黑"/>
                <a:ea typeface="微软雅黑"/>
              </a:rPr>
              <a:t>■</a:t>
            </a: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请输入您标题</a:t>
            </a:r>
            <a:endParaRPr kumimoji="0" lang="zh-CN" altLang="en-US" sz="1800" b="1" i="0" u="none" strike="noStrike" kern="0" cap="none" spc="0" normalizeH="0" baseline="0" noProof="0" dirty="0">
              <a:ln>
                <a:noFill/>
              </a:ln>
              <a:solidFill>
                <a:srgbClr val="4D4D4D"/>
              </a:solidFill>
              <a:effectLst/>
              <a:uLnTx/>
              <a:uFillTx/>
              <a:latin typeface="微软雅黑"/>
              <a:ea typeface="微软雅黑"/>
            </a:endParaRPr>
          </a:p>
        </p:txBody>
      </p:sp>
      <p:sp>
        <p:nvSpPr>
          <p:cNvPr id="8" name="TextBox 7"/>
          <p:cNvSpPr txBox="1"/>
          <p:nvPr/>
        </p:nvSpPr>
        <p:spPr>
          <a:xfrm>
            <a:off x="4287466" y="2227773"/>
            <a:ext cx="3960440" cy="64633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这里可以输入可长可短的段落文字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文字这里</a:t>
            </a:r>
            <a:endParaRPr kumimoji="0" lang="zh-CN" altLang="en-US" sz="1200" b="0" i="0" u="none" strike="noStrike" kern="0" cap="none" spc="0" normalizeH="0" baseline="0" noProof="0" dirty="0">
              <a:ln>
                <a:noFill/>
              </a:ln>
              <a:solidFill>
                <a:srgbClr val="4D4D4D"/>
              </a:solidFill>
              <a:effectLst/>
              <a:uLnTx/>
              <a:uFillTx/>
              <a:latin typeface="微软雅黑"/>
              <a:ea typeface="微软雅黑"/>
            </a:endParaRPr>
          </a:p>
        </p:txBody>
      </p:sp>
      <p:sp>
        <p:nvSpPr>
          <p:cNvPr id="9" name="TextBox 8"/>
          <p:cNvSpPr txBox="1"/>
          <p:nvPr/>
        </p:nvSpPr>
        <p:spPr>
          <a:xfrm>
            <a:off x="4287466" y="3116111"/>
            <a:ext cx="17091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4D4D4D"/>
                </a:solidFill>
                <a:effectLst/>
                <a:uLnTx/>
                <a:uFillTx/>
                <a:latin typeface="微软雅黑"/>
                <a:ea typeface="微软雅黑"/>
              </a:rPr>
              <a:t>■</a:t>
            </a: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请输入您标题</a:t>
            </a:r>
            <a:endParaRPr kumimoji="0" lang="zh-CN" altLang="en-US" sz="1800" b="1" i="0" u="none" strike="noStrike" kern="0" cap="none" spc="0" normalizeH="0" baseline="0" noProof="0" dirty="0">
              <a:ln>
                <a:noFill/>
              </a:ln>
              <a:solidFill>
                <a:srgbClr val="4D4D4D"/>
              </a:solidFill>
              <a:effectLst/>
              <a:uLnTx/>
              <a:uFillTx/>
              <a:latin typeface="微软雅黑"/>
              <a:ea typeface="微软雅黑"/>
            </a:endParaRPr>
          </a:p>
        </p:txBody>
      </p:sp>
      <p:sp>
        <p:nvSpPr>
          <p:cNvPr id="10" name="TextBox 9"/>
          <p:cNvSpPr txBox="1"/>
          <p:nvPr/>
        </p:nvSpPr>
        <p:spPr>
          <a:xfrm>
            <a:off x="4287466" y="3425197"/>
            <a:ext cx="3960440" cy="64633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这里可以输入可长可短的段落文字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文字这里</a:t>
            </a:r>
            <a:endParaRPr kumimoji="0" lang="zh-CN" altLang="en-US" sz="1200" b="0" i="0" u="none" strike="noStrike" kern="0" cap="none" spc="0" normalizeH="0" baseline="0" noProof="0" dirty="0">
              <a:ln>
                <a:noFill/>
              </a:ln>
              <a:solidFill>
                <a:srgbClr val="4D4D4D"/>
              </a:solidFill>
              <a:effectLst/>
              <a:uLnTx/>
              <a:uFillTx/>
              <a:latin typeface="微软雅黑"/>
              <a:ea typeface="微软雅黑"/>
            </a:endParaRPr>
          </a:p>
        </p:txBody>
      </p:sp>
      <p:sp>
        <p:nvSpPr>
          <p:cNvPr id="11" name="TextBox 10"/>
          <p:cNvSpPr txBox="1"/>
          <p:nvPr/>
        </p:nvSpPr>
        <p:spPr>
          <a:xfrm>
            <a:off x="4283968" y="4384408"/>
            <a:ext cx="17091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4D4D4D"/>
                </a:solidFill>
                <a:effectLst/>
                <a:uLnTx/>
                <a:uFillTx/>
                <a:latin typeface="微软雅黑"/>
                <a:ea typeface="微软雅黑"/>
              </a:rPr>
              <a:t>■</a:t>
            </a: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请输入您标题</a:t>
            </a:r>
            <a:endParaRPr kumimoji="0" lang="zh-CN" altLang="en-US" sz="1800" b="1" i="0" u="none" strike="noStrike" kern="0" cap="none" spc="0" normalizeH="0" baseline="0" noProof="0" dirty="0">
              <a:ln>
                <a:noFill/>
              </a:ln>
              <a:solidFill>
                <a:srgbClr val="4D4D4D"/>
              </a:solidFill>
              <a:effectLst/>
              <a:uLnTx/>
              <a:uFillTx/>
              <a:latin typeface="微软雅黑"/>
              <a:ea typeface="微软雅黑"/>
            </a:endParaRPr>
          </a:p>
        </p:txBody>
      </p:sp>
      <p:sp>
        <p:nvSpPr>
          <p:cNvPr id="12" name="TextBox 11"/>
          <p:cNvSpPr txBox="1"/>
          <p:nvPr/>
        </p:nvSpPr>
        <p:spPr>
          <a:xfrm>
            <a:off x="4283968" y="4693494"/>
            <a:ext cx="3960440" cy="64633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这里可以输入可长可短的段落文字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a:t>
            </a:r>
            <a:r>
              <a:rPr kumimoji="0" lang="zh-CN" altLang="en-US" sz="1200" b="0" i="0" u="none" strike="noStrike" kern="0" cap="none" spc="0" normalizeH="0" baseline="0" noProof="0" dirty="0">
                <a:ln>
                  <a:noFill/>
                </a:ln>
                <a:solidFill>
                  <a:srgbClr val="4D4D4D"/>
                </a:solidFill>
                <a:effectLst/>
                <a:uLnTx/>
                <a:uFillTx/>
                <a:latin typeface="微软雅黑"/>
                <a:ea typeface="微软雅黑"/>
              </a:rPr>
              <a:t>这里可以输入可长可短的段落</a:t>
            </a:r>
            <a:r>
              <a:rPr kumimoji="0" lang="zh-CN" altLang="en-US" sz="1200" b="0" i="0" u="none" strike="noStrike" kern="0" cap="none" spc="0" normalizeH="0" baseline="0" noProof="0" dirty="0" smtClean="0">
                <a:ln>
                  <a:noFill/>
                </a:ln>
                <a:solidFill>
                  <a:srgbClr val="4D4D4D"/>
                </a:solidFill>
                <a:effectLst/>
                <a:uLnTx/>
                <a:uFillTx/>
                <a:latin typeface="微软雅黑"/>
                <a:ea typeface="微软雅黑"/>
              </a:rPr>
              <a:t>文字这里</a:t>
            </a:r>
            <a:endParaRPr kumimoji="0" lang="zh-CN" altLang="en-US" sz="1200" b="0" i="0" u="none" strike="noStrike" kern="0" cap="none" spc="0" normalizeH="0" baseline="0" noProof="0" dirty="0">
              <a:ln>
                <a:noFill/>
              </a:ln>
              <a:solidFill>
                <a:srgbClr val="4D4D4D"/>
              </a:solidFill>
              <a:effectLst/>
              <a:uLnTx/>
              <a:uFillTx/>
              <a:latin typeface="微软雅黑"/>
              <a:ea typeface="微软雅黑"/>
            </a:endParaRPr>
          </a:p>
        </p:txBody>
      </p:sp>
      <p:sp>
        <p:nvSpPr>
          <p:cNvPr id="13" name="TextBox 12"/>
          <p:cNvSpPr txBox="1"/>
          <p:nvPr/>
        </p:nvSpPr>
        <p:spPr>
          <a:xfrm>
            <a:off x="1265290" y="2515946"/>
            <a:ext cx="1300195" cy="1200329"/>
          </a:xfrm>
          <a:prstGeom prst="rect">
            <a:avLst/>
          </a:prstGeom>
          <a:noFill/>
        </p:spPr>
        <p:txBody>
          <a:bodyPr wrap="square" rtlCol="0">
            <a:spAutoFit/>
          </a:bodyPr>
          <a:lstStyle/>
          <a:p>
            <a:pPr algn="ctr"/>
            <a:r>
              <a:rPr lang="zh-CN" altLang="en-US" sz="3600" b="1" dirty="0" smtClean="0">
                <a:solidFill>
                  <a:srgbClr val="F8F8F8"/>
                </a:solidFill>
                <a:latin typeface="微软雅黑" pitchFamily="34" charset="-122"/>
                <a:ea typeface="微软雅黑" pitchFamily="34" charset="-122"/>
              </a:rPr>
              <a:t>研究方法</a:t>
            </a:r>
            <a:endParaRPr lang="zh-CN" altLang="en-US" sz="3600" b="1" dirty="0">
              <a:solidFill>
                <a:srgbClr val="F8F8F8"/>
              </a:solidFill>
              <a:latin typeface="微软雅黑" pitchFamily="34" charset="-122"/>
              <a:ea typeface="微软雅黑" pitchFamily="34" charset="-122"/>
            </a:endParaRPr>
          </a:p>
        </p:txBody>
      </p:sp>
      <p:grpSp>
        <p:nvGrpSpPr>
          <p:cNvPr id="14" name="组合 13"/>
          <p:cNvGrpSpPr/>
          <p:nvPr/>
        </p:nvGrpSpPr>
        <p:grpSpPr>
          <a:xfrm>
            <a:off x="1915389" y="1058467"/>
            <a:ext cx="864096" cy="864096"/>
            <a:chOff x="2505666" y="1765071"/>
            <a:chExt cx="864096" cy="864096"/>
          </a:xfrm>
        </p:grpSpPr>
        <p:sp>
          <p:nvSpPr>
            <p:cNvPr id="15" name="椭圆 14"/>
            <p:cNvSpPr/>
            <p:nvPr/>
          </p:nvSpPr>
          <p:spPr bwMode="auto">
            <a:xfrm>
              <a:off x="2505666" y="1765071"/>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6" name="TextBox 15"/>
            <p:cNvSpPr txBox="1"/>
            <p:nvPr/>
          </p:nvSpPr>
          <p:spPr>
            <a:xfrm>
              <a:off x="2563333" y="1845204"/>
              <a:ext cx="75533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rgbClr val="F8F8F8"/>
                  </a:solidFill>
                  <a:effectLst/>
                  <a:uLnTx/>
                  <a:uFillTx/>
                  <a:latin typeface="微软雅黑"/>
                  <a:ea typeface="微软雅黑"/>
                </a:rPr>
                <a:t>01</a:t>
              </a:r>
              <a:endParaRPr kumimoji="0" lang="zh-CN" altLang="en-US" sz="3600" b="0" i="0" u="none" strike="noStrike" kern="0" cap="none" spc="0" normalizeH="0" baseline="0" noProof="0" dirty="0">
                <a:ln>
                  <a:noFill/>
                </a:ln>
                <a:solidFill>
                  <a:srgbClr val="F8F8F8"/>
                </a:solidFill>
                <a:effectLst/>
                <a:uLnTx/>
                <a:uFillTx/>
                <a:latin typeface="微软雅黑"/>
                <a:ea typeface="微软雅黑"/>
              </a:endParaRPr>
            </a:p>
          </p:txBody>
        </p:sp>
      </p:grpSp>
      <p:grpSp>
        <p:nvGrpSpPr>
          <p:cNvPr id="17" name="组合 16"/>
          <p:cNvGrpSpPr/>
          <p:nvPr/>
        </p:nvGrpSpPr>
        <p:grpSpPr>
          <a:xfrm>
            <a:off x="2815489" y="1893570"/>
            <a:ext cx="864096" cy="864096"/>
            <a:chOff x="3405766" y="2600174"/>
            <a:chExt cx="864096" cy="864096"/>
          </a:xfrm>
        </p:grpSpPr>
        <p:sp>
          <p:nvSpPr>
            <p:cNvPr id="18" name="椭圆 17"/>
            <p:cNvSpPr/>
            <p:nvPr/>
          </p:nvSpPr>
          <p:spPr bwMode="auto">
            <a:xfrm>
              <a:off x="3405766" y="2600174"/>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9" name="TextBox 18"/>
            <p:cNvSpPr txBox="1"/>
            <p:nvPr/>
          </p:nvSpPr>
          <p:spPr>
            <a:xfrm>
              <a:off x="3452333" y="2708804"/>
              <a:ext cx="72648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rgbClr val="F8F8F8"/>
                  </a:solidFill>
                  <a:effectLst/>
                  <a:uLnTx/>
                  <a:uFillTx/>
                  <a:latin typeface="微软雅黑"/>
                  <a:ea typeface="微软雅黑"/>
                </a:rPr>
                <a:t>02</a:t>
              </a:r>
              <a:endParaRPr kumimoji="0" lang="zh-CN" altLang="en-US" sz="3600" b="0" i="0" u="none" strike="noStrike" kern="0" cap="none" spc="0" normalizeH="0" baseline="0" noProof="0" dirty="0">
                <a:ln>
                  <a:noFill/>
                </a:ln>
                <a:solidFill>
                  <a:srgbClr val="F8F8F8"/>
                </a:solidFill>
                <a:effectLst/>
                <a:uLnTx/>
                <a:uFillTx/>
                <a:latin typeface="微软雅黑"/>
                <a:ea typeface="微软雅黑"/>
              </a:endParaRPr>
            </a:p>
          </p:txBody>
        </p:sp>
      </p:grpSp>
      <p:grpSp>
        <p:nvGrpSpPr>
          <p:cNvPr id="20" name="组合 19"/>
          <p:cNvGrpSpPr/>
          <p:nvPr/>
        </p:nvGrpSpPr>
        <p:grpSpPr>
          <a:xfrm>
            <a:off x="3003194" y="3149216"/>
            <a:ext cx="864096" cy="864096"/>
            <a:chOff x="3593471" y="3855820"/>
            <a:chExt cx="864096" cy="864096"/>
          </a:xfrm>
        </p:grpSpPr>
        <p:sp>
          <p:nvSpPr>
            <p:cNvPr id="21" name="椭圆 20"/>
            <p:cNvSpPr/>
            <p:nvPr/>
          </p:nvSpPr>
          <p:spPr bwMode="auto">
            <a:xfrm>
              <a:off x="3593471" y="3855820"/>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22" name="TextBox 21"/>
            <p:cNvSpPr txBox="1"/>
            <p:nvPr/>
          </p:nvSpPr>
          <p:spPr>
            <a:xfrm>
              <a:off x="3655533" y="3978804"/>
              <a:ext cx="75533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rgbClr val="F8F8F8"/>
                  </a:solidFill>
                  <a:effectLst/>
                  <a:uLnTx/>
                  <a:uFillTx/>
                  <a:latin typeface="微软雅黑"/>
                  <a:ea typeface="微软雅黑"/>
                </a:rPr>
                <a:t>03</a:t>
              </a:r>
              <a:endParaRPr kumimoji="0" lang="zh-CN" altLang="en-US" sz="3600" b="0" i="0" u="none" strike="noStrike" kern="0" cap="none" spc="0" normalizeH="0" baseline="0" noProof="0" dirty="0">
                <a:ln>
                  <a:noFill/>
                </a:ln>
                <a:solidFill>
                  <a:srgbClr val="F8F8F8"/>
                </a:solidFill>
                <a:effectLst/>
                <a:uLnTx/>
                <a:uFillTx/>
                <a:latin typeface="微软雅黑"/>
                <a:ea typeface="微软雅黑"/>
              </a:endParaRPr>
            </a:p>
          </p:txBody>
        </p:sp>
      </p:grpSp>
      <p:grpSp>
        <p:nvGrpSpPr>
          <p:cNvPr id="23" name="组合 22"/>
          <p:cNvGrpSpPr/>
          <p:nvPr/>
        </p:nvGrpSpPr>
        <p:grpSpPr>
          <a:xfrm>
            <a:off x="2347437" y="4102605"/>
            <a:ext cx="864096" cy="864096"/>
            <a:chOff x="2937714" y="4911120"/>
            <a:chExt cx="864096" cy="864096"/>
          </a:xfrm>
        </p:grpSpPr>
        <p:sp>
          <p:nvSpPr>
            <p:cNvPr id="24" name="椭圆 23"/>
            <p:cNvSpPr/>
            <p:nvPr/>
          </p:nvSpPr>
          <p:spPr bwMode="auto">
            <a:xfrm>
              <a:off x="2937714" y="4911120"/>
              <a:ext cx="864096" cy="864096"/>
            </a:xfrm>
            <a:prstGeom prst="ellipse">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25" name="TextBox 24"/>
            <p:cNvSpPr txBox="1"/>
            <p:nvPr/>
          </p:nvSpPr>
          <p:spPr>
            <a:xfrm>
              <a:off x="2982433" y="5020204"/>
              <a:ext cx="726481"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rgbClr val="F8F8F8"/>
                  </a:solidFill>
                  <a:effectLst/>
                  <a:uLnTx/>
                  <a:uFillTx/>
                  <a:latin typeface="微软雅黑"/>
                  <a:ea typeface="微软雅黑"/>
                </a:rPr>
                <a:t>04</a:t>
              </a:r>
              <a:endParaRPr kumimoji="0" lang="zh-CN" altLang="en-US" sz="3600" b="0" i="0" u="none" strike="noStrike" kern="0" cap="none" spc="0" normalizeH="0" baseline="0" noProof="0" dirty="0">
                <a:ln>
                  <a:noFill/>
                </a:ln>
                <a:solidFill>
                  <a:srgbClr val="F8F8F8"/>
                </a:solidFill>
                <a:effectLst/>
                <a:uLnTx/>
                <a:uFillTx/>
                <a:latin typeface="微软雅黑"/>
                <a:ea typeface="微软雅黑"/>
              </a:endParaRPr>
            </a:p>
          </p:txBody>
        </p:sp>
      </p:grpSp>
    </p:spTree>
    <p:extLst>
      <p:ext uri="{BB962C8B-B14F-4D97-AF65-F5344CB8AC3E}">
        <p14:creationId xmlns:p14="http://schemas.microsoft.com/office/powerpoint/2010/main" val="250287301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Scale>
                                      <p:cBhvr>
                                        <p:cTn id="2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4"/>
                                        </p:tgtEl>
                                        <p:attrNameLst>
                                          <p:attrName>ppt_x</p:attrName>
                                          <p:attrName>ppt_y</p:attrName>
                                        </p:attrNameLst>
                                      </p:cBhvr>
                                    </p:animMotion>
                                    <p:animEffect transition="in" filter="fade">
                                      <p:cBhvr>
                                        <p:cTn id="25" dur="1000"/>
                                        <p:tgtEl>
                                          <p:spTgt spid="14"/>
                                        </p:tgtEl>
                                      </p:cBhvr>
                                    </p:animEffect>
                                  </p:childTnLst>
                                </p:cTn>
                              </p:par>
                              <p:par>
                                <p:cTn id="26" presetID="52" presetClass="entr" presetSubtype="0" fill="hold" nodeType="withEffect">
                                  <p:stCondLst>
                                    <p:cond delay="200"/>
                                  </p:stCondLst>
                                  <p:childTnLst>
                                    <p:set>
                                      <p:cBhvr>
                                        <p:cTn id="27" dur="1" fill="hold">
                                          <p:stCondLst>
                                            <p:cond delay="0"/>
                                          </p:stCondLst>
                                        </p:cTn>
                                        <p:tgtEl>
                                          <p:spTgt spid="17"/>
                                        </p:tgtEl>
                                        <p:attrNameLst>
                                          <p:attrName>style.visibility</p:attrName>
                                        </p:attrNameLst>
                                      </p:cBhvr>
                                      <p:to>
                                        <p:strVal val="visible"/>
                                      </p:to>
                                    </p:set>
                                    <p:animScale>
                                      <p:cBhvr>
                                        <p:cTn id="2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7"/>
                                        </p:tgtEl>
                                        <p:attrNameLst>
                                          <p:attrName>ppt_x</p:attrName>
                                          <p:attrName>ppt_y</p:attrName>
                                        </p:attrNameLst>
                                      </p:cBhvr>
                                    </p:animMotion>
                                    <p:animEffect transition="in" filter="fade">
                                      <p:cBhvr>
                                        <p:cTn id="30" dur="1000"/>
                                        <p:tgtEl>
                                          <p:spTgt spid="17"/>
                                        </p:tgtEl>
                                      </p:cBhvr>
                                    </p:animEffect>
                                  </p:childTnLst>
                                </p:cTn>
                              </p:par>
                              <p:par>
                                <p:cTn id="31" presetID="52" presetClass="entr" presetSubtype="0" fill="hold" nodeType="withEffect">
                                  <p:stCondLst>
                                    <p:cond delay="400"/>
                                  </p:stCondLst>
                                  <p:childTnLst>
                                    <p:set>
                                      <p:cBhvr>
                                        <p:cTn id="32" dur="1" fill="hold">
                                          <p:stCondLst>
                                            <p:cond delay="0"/>
                                          </p:stCondLst>
                                        </p:cTn>
                                        <p:tgtEl>
                                          <p:spTgt spid="20"/>
                                        </p:tgtEl>
                                        <p:attrNameLst>
                                          <p:attrName>style.visibility</p:attrName>
                                        </p:attrNameLst>
                                      </p:cBhvr>
                                      <p:to>
                                        <p:strVal val="visible"/>
                                      </p:to>
                                    </p:set>
                                    <p:animScale>
                                      <p:cBhvr>
                                        <p:cTn id="3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0"/>
                                        </p:tgtEl>
                                        <p:attrNameLst>
                                          <p:attrName>ppt_x</p:attrName>
                                          <p:attrName>ppt_y</p:attrName>
                                        </p:attrNameLst>
                                      </p:cBhvr>
                                    </p:animMotion>
                                    <p:animEffect transition="in" filter="fade">
                                      <p:cBhvr>
                                        <p:cTn id="35" dur="1000"/>
                                        <p:tgtEl>
                                          <p:spTgt spid="20"/>
                                        </p:tgtEl>
                                      </p:cBhvr>
                                    </p:animEffect>
                                  </p:childTnLst>
                                </p:cTn>
                              </p:par>
                              <p:par>
                                <p:cTn id="36" presetID="52" presetClass="entr" presetSubtype="0" fill="hold" nodeType="withEffect">
                                  <p:stCondLst>
                                    <p:cond delay="600"/>
                                  </p:stCondLst>
                                  <p:childTnLst>
                                    <p:set>
                                      <p:cBhvr>
                                        <p:cTn id="37" dur="1" fill="hold">
                                          <p:stCondLst>
                                            <p:cond delay="0"/>
                                          </p:stCondLst>
                                        </p:cTn>
                                        <p:tgtEl>
                                          <p:spTgt spid="23"/>
                                        </p:tgtEl>
                                        <p:attrNameLst>
                                          <p:attrName>style.visibility</p:attrName>
                                        </p:attrNameLst>
                                      </p:cBhvr>
                                      <p:to>
                                        <p:strVal val="visible"/>
                                      </p:to>
                                    </p:set>
                                    <p:animScale>
                                      <p:cBhvr>
                                        <p:cTn id="38"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3"/>
                                        </p:tgtEl>
                                        <p:attrNameLst>
                                          <p:attrName>ppt_x</p:attrName>
                                          <p:attrName>ppt_y</p:attrName>
                                        </p:attrNameLst>
                                      </p:cBhvr>
                                    </p:animMotion>
                                    <p:animEffect transition="in" filter="fade">
                                      <p:cBhvr>
                                        <p:cTn id="40" dur="1000"/>
                                        <p:tgtEl>
                                          <p:spTgt spid="23"/>
                                        </p:tgtEl>
                                      </p:cBhvr>
                                    </p:animEffect>
                                  </p:childTnLst>
                                </p:cTn>
                              </p:par>
                            </p:childTnLst>
                          </p:cTn>
                        </p:par>
                        <p:par>
                          <p:cTn id="41" fill="hold">
                            <p:stCondLst>
                              <p:cond delay="2600"/>
                            </p:stCondLst>
                            <p:childTnLst>
                              <p:par>
                                <p:cTn id="42" presetID="2" presetClass="entr" presetSubtype="6"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1+#ppt_w/2"/>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par>
                                <p:cTn id="54" presetID="2" presetClass="entr" presetSubtype="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par>
                          <p:cTn id="58" fill="hold">
                            <p:stCondLst>
                              <p:cond delay="3100"/>
                            </p:stCondLst>
                            <p:childTnLst>
                              <p:par>
                                <p:cTn id="59" presetID="22" presetClass="entr" presetSubtype="1"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500"/>
                                        <p:tgtEl>
                                          <p:spTgt spid="8"/>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up)">
                                      <p:cBhvr>
                                        <p:cTn id="67" dur="500"/>
                                        <p:tgtEl>
                                          <p:spTgt spid="10"/>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up)">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研究方案</a:t>
              </a:r>
              <a:endParaRPr lang="zh-CN" altLang="en-US" sz="2400" b="1" dirty="0">
                <a:solidFill>
                  <a:schemeClr val="bg1"/>
                </a:solidFill>
                <a:latin typeface="微软雅黑" pitchFamily="34" charset="-122"/>
                <a:ea typeface="微软雅黑" pitchFamily="34" charset="-122"/>
              </a:endParaRPr>
            </a:p>
          </p:txBody>
        </p:sp>
      </p:grpSp>
      <p:grpSp>
        <p:nvGrpSpPr>
          <p:cNvPr id="4" name="组合 3"/>
          <p:cNvGrpSpPr>
            <a:grpSpLocks/>
          </p:cNvGrpSpPr>
          <p:nvPr/>
        </p:nvGrpSpPr>
        <p:grpSpPr bwMode="auto">
          <a:xfrm>
            <a:off x="3032696" y="1394122"/>
            <a:ext cx="1414462" cy="1414463"/>
            <a:chOff x="3946525" y="1341438"/>
            <a:chExt cx="1885950" cy="1885950"/>
          </a:xfrm>
        </p:grpSpPr>
        <p:sp>
          <p:nvSpPr>
            <p:cNvPr id="5" name="同心圆 4"/>
            <p:cNvSpPr/>
            <p:nvPr/>
          </p:nvSpPr>
          <p:spPr>
            <a:xfrm rot="5400000">
              <a:off x="3946524" y="1341439"/>
              <a:ext cx="1885950" cy="1885950"/>
            </a:xfrm>
            <a:prstGeom prst="donut">
              <a:avLst/>
            </a:prstGeom>
            <a:solidFill>
              <a:srgbClr val="979797"/>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79797"/>
                </a:solidFill>
                <a:effectLst/>
                <a:uLnTx/>
                <a:uFillTx/>
                <a:latin typeface="造字工房尚雅体演示版常规体" pitchFamily="50" charset="-122"/>
                <a:ea typeface="造字工房尚雅体演示版常规体" pitchFamily="50" charset="-122"/>
                <a:cs typeface="+mn-cs"/>
              </a:endParaRPr>
            </a:p>
          </p:txBody>
        </p:sp>
        <p:sp>
          <p:nvSpPr>
            <p:cNvPr id="6" name="椭圆 5"/>
            <p:cNvSpPr/>
            <p:nvPr/>
          </p:nvSpPr>
          <p:spPr>
            <a:xfrm>
              <a:off x="4357158" y="1762655"/>
              <a:ext cx="1043516" cy="1043516"/>
            </a:xfrm>
            <a:prstGeom prst="ellipse">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300" b="0" i="0" u="none" strike="noStrike" kern="0" cap="none" spc="0" normalizeH="0" baseline="0" noProof="0" dirty="0">
                  <a:ln>
                    <a:noFill/>
                  </a:ln>
                  <a:solidFill>
                    <a:srgbClr val="979797"/>
                  </a:solidFill>
                  <a:effectLst/>
                  <a:uLnTx/>
                  <a:uFillTx/>
                  <a:latin typeface="Impact" panose="020B0806030902050204" pitchFamily="34" charset="0"/>
                  <a:ea typeface="造字工房尚雅体演示版常规体" pitchFamily="50" charset="-122"/>
                  <a:cs typeface="+mn-cs"/>
                </a:rPr>
                <a:t>1</a:t>
              </a:r>
              <a:endParaRPr kumimoji="0" lang="zh-CN" altLang="en-US" sz="3300" b="0" i="0" u="none" strike="noStrike" kern="0" cap="none" spc="0" normalizeH="0" baseline="0" noProof="0" dirty="0">
                <a:ln>
                  <a:noFill/>
                </a:ln>
                <a:solidFill>
                  <a:srgbClr val="979797"/>
                </a:solidFill>
                <a:effectLst/>
                <a:uLnTx/>
                <a:uFillTx/>
                <a:latin typeface="Impact" panose="020B0806030902050204" pitchFamily="34" charset="0"/>
                <a:ea typeface="造字工房尚雅体演示版常规体" pitchFamily="50" charset="-122"/>
                <a:cs typeface="+mn-cs"/>
              </a:endParaRPr>
            </a:p>
          </p:txBody>
        </p:sp>
      </p:grpSp>
      <p:grpSp>
        <p:nvGrpSpPr>
          <p:cNvPr id="7" name="组合 6"/>
          <p:cNvGrpSpPr>
            <a:grpSpLocks/>
          </p:cNvGrpSpPr>
          <p:nvPr/>
        </p:nvGrpSpPr>
        <p:grpSpPr bwMode="auto">
          <a:xfrm>
            <a:off x="4536058" y="1394122"/>
            <a:ext cx="1414463" cy="1414463"/>
            <a:chOff x="5951538" y="1341438"/>
            <a:chExt cx="1885950" cy="1885950"/>
          </a:xfrm>
        </p:grpSpPr>
        <p:sp>
          <p:nvSpPr>
            <p:cNvPr id="8" name="同心圆 7"/>
            <p:cNvSpPr/>
            <p:nvPr/>
          </p:nvSpPr>
          <p:spPr>
            <a:xfrm rot="16200000" flipH="1">
              <a:off x="5951538" y="1341438"/>
              <a:ext cx="1885950" cy="1885950"/>
            </a:xfrm>
            <a:prstGeom prst="donut">
              <a:avLst/>
            </a:prstGeom>
            <a:solidFill>
              <a:srgbClr val="013B6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79797"/>
                </a:solidFill>
                <a:effectLst/>
                <a:uLnTx/>
                <a:uFillTx/>
                <a:latin typeface="造字工房尚雅体演示版常规体" pitchFamily="50" charset="-122"/>
                <a:ea typeface="造字工房尚雅体演示版常规体" pitchFamily="50" charset="-122"/>
                <a:cs typeface="+mn-cs"/>
              </a:endParaRPr>
            </a:p>
          </p:txBody>
        </p:sp>
        <p:sp>
          <p:nvSpPr>
            <p:cNvPr id="9" name="椭圆 8"/>
            <p:cNvSpPr/>
            <p:nvPr/>
          </p:nvSpPr>
          <p:spPr>
            <a:xfrm>
              <a:off x="6372755" y="1762655"/>
              <a:ext cx="1043516" cy="1043516"/>
            </a:xfrm>
            <a:prstGeom prst="ellipse">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300" b="0" i="0" u="none" strike="noStrike" kern="0" cap="none" spc="0" normalizeH="0" baseline="0" noProof="0" dirty="0">
                  <a:ln>
                    <a:noFill/>
                  </a:ln>
                  <a:solidFill>
                    <a:schemeClr val="tx1">
                      <a:lumMod val="75000"/>
                      <a:lumOff val="25000"/>
                    </a:schemeClr>
                  </a:solidFill>
                  <a:effectLst/>
                  <a:uLnTx/>
                  <a:uFillTx/>
                  <a:latin typeface="Impact" panose="020B0806030902050204" pitchFamily="34" charset="0"/>
                  <a:ea typeface="造字工房尚雅体演示版常规体" pitchFamily="50" charset="-122"/>
                  <a:cs typeface="+mn-cs"/>
                </a:rPr>
                <a:t>2</a:t>
              </a:r>
              <a:endParaRPr kumimoji="0" lang="zh-CN" altLang="en-US" sz="3300" b="0" i="0" u="none" strike="noStrike" kern="0" cap="none" spc="0" normalizeH="0" baseline="0" noProof="0" dirty="0">
                <a:ln>
                  <a:noFill/>
                </a:ln>
                <a:solidFill>
                  <a:schemeClr val="tx1">
                    <a:lumMod val="75000"/>
                    <a:lumOff val="25000"/>
                  </a:schemeClr>
                </a:solidFill>
                <a:effectLst/>
                <a:uLnTx/>
                <a:uFillTx/>
                <a:latin typeface="Impact" panose="020B0806030902050204" pitchFamily="34" charset="0"/>
                <a:ea typeface="造字工房尚雅体演示版常规体" pitchFamily="50" charset="-122"/>
                <a:cs typeface="+mn-cs"/>
              </a:endParaRPr>
            </a:p>
          </p:txBody>
        </p:sp>
      </p:grpSp>
      <p:grpSp>
        <p:nvGrpSpPr>
          <p:cNvPr id="10" name="组合 9"/>
          <p:cNvGrpSpPr>
            <a:grpSpLocks/>
          </p:cNvGrpSpPr>
          <p:nvPr/>
        </p:nvGrpSpPr>
        <p:grpSpPr bwMode="auto">
          <a:xfrm>
            <a:off x="4528121" y="2883197"/>
            <a:ext cx="1414462" cy="1414463"/>
            <a:chOff x="5940425" y="3327400"/>
            <a:chExt cx="1887538" cy="1885950"/>
          </a:xfrm>
        </p:grpSpPr>
        <p:sp>
          <p:nvSpPr>
            <p:cNvPr id="11" name="同心圆 10"/>
            <p:cNvSpPr/>
            <p:nvPr/>
          </p:nvSpPr>
          <p:spPr>
            <a:xfrm flipH="1">
              <a:off x="5940425" y="3327400"/>
              <a:ext cx="1887538" cy="1885950"/>
            </a:xfrm>
            <a:prstGeom prst="donut">
              <a:avLst/>
            </a:prstGeom>
            <a:solidFill>
              <a:srgbClr val="013B6D"/>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79797"/>
                </a:solidFill>
                <a:effectLst/>
                <a:uLnTx/>
                <a:uFillTx/>
                <a:latin typeface="造字工房尚雅体演示版常规体" pitchFamily="50" charset="-122"/>
                <a:ea typeface="造字工房尚雅体演示版常规体" pitchFamily="50" charset="-122"/>
                <a:cs typeface="+mn-cs"/>
              </a:endParaRPr>
            </a:p>
          </p:txBody>
        </p:sp>
        <p:sp>
          <p:nvSpPr>
            <p:cNvPr id="12" name="椭圆 11"/>
            <p:cNvSpPr/>
            <p:nvPr/>
          </p:nvSpPr>
          <p:spPr>
            <a:xfrm>
              <a:off x="6372589" y="3748617"/>
              <a:ext cx="1044395" cy="1043516"/>
            </a:xfrm>
            <a:prstGeom prst="ellipse">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300" b="0" i="0" u="none" strike="noStrike" kern="0" cap="none" spc="0" normalizeH="0" baseline="0" noProof="0" dirty="0">
                  <a:ln>
                    <a:noFill/>
                  </a:ln>
                  <a:solidFill>
                    <a:schemeClr val="tx1">
                      <a:lumMod val="75000"/>
                      <a:lumOff val="25000"/>
                    </a:schemeClr>
                  </a:solidFill>
                  <a:effectLst/>
                  <a:uLnTx/>
                  <a:uFillTx/>
                  <a:latin typeface="Impact" panose="020B0806030902050204" pitchFamily="34" charset="0"/>
                  <a:ea typeface="造字工房尚雅体演示版常规体" pitchFamily="50" charset="-122"/>
                  <a:cs typeface="+mn-cs"/>
                </a:rPr>
                <a:t>4</a:t>
              </a:r>
              <a:endParaRPr kumimoji="0" lang="zh-CN" altLang="en-US" sz="3300" b="0" i="0" u="none" strike="noStrike" kern="0" cap="none" spc="0" normalizeH="0" baseline="0" noProof="0" dirty="0">
                <a:ln>
                  <a:noFill/>
                </a:ln>
                <a:solidFill>
                  <a:schemeClr val="tx1">
                    <a:lumMod val="75000"/>
                    <a:lumOff val="25000"/>
                  </a:schemeClr>
                </a:solidFill>
                <a:effectLst/>
                <a:uLnTx/>
                <a:uFillTx/>
                <a:latin typeface="Impact" panose="020B0806030902050204" pitchFamily="34" charset="0"/>
                <a:ea typeface="造字工房尚雅体演示版常规体" pitchFamily="50" charset="-122"/>
                <a:cs typeface="+mn-cs"/>
              </a:endParaRPr>
            </a:p>
          </p:txBody>
        </p:sp>
      </p:grpSp>
      <p:grpSp>
        <p:nvGrpSpPr>
          <p:cNvPr id="13" name="组合 12"/>
          <p:cNvGrpSpPr>
            <a:grpSpLocks/>
          </p:cNvGrpSpPr>
          <p:nvPr/>
        </p:nvGrpSpPr>
        <p:grpSpPr bwMode="auto">
          <a:xfrm>
            <a:off x="3023171" y="2883197"/>
            <a:ext cx="1414462" cy="1414463"/>
            <a:chOff x="3935413" y="3327400"/>
            <a:chExt cx="1885950" cy="1885950"/>
          </a:xfrm>
        </p:grpSpPr>
        <p:sp>
          <p:nvSpPr>
            <p:cNvPr id="14" name="同心圆 13"/>
            <p:cNvSpPr/>
            <p:nvPr/>
          </p:nvSpPr>
          <p:spPr>
            <a:xfrm>
              <a:off x="3935413" y="3327400"/>
              <a:ext cx="1885950" cy="1885950"/>
            </a:xfrm>
            <a:prstGeom prst="donut">
              <a:avLst/>
            </a:prstGeom>
            <a:solidFill>
              <a:srgbClr val="979797"/>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979797"/>
                </a:solidFill>
                <a:effectLst/>
                <a:uLnTx/>
                <a:uFillTx/>
                <a:latin typeface="造字工房尚雅体演示版常规体" pitchFamily="50" charset="-122"/>
                <a:ea typeface="造字工房尚雅体演示版常规体" pitchFamily="50" charset="-122"/>
                <a:cs typeface="+mn-cs"/>
              </a:endParaRPr>
            </a:p>
          </p:txBody>
        </p:sp>
        <p:sp>
          <p:nvSpPr>
            <p:cNvPr id="15" name="椭圆 14"/>
            <p:cNvSpPr/>
            <p:nvPr/>
          </p:nvSpPr>
          <p:spPr>
            <a:xfrm>
              <a:off x="4362980" y="3748617"/>
              <a:ext cx="1043516" cy="1043516"/>
            </a:xfrm>
            <a:prstGeom prst="ellipse">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300" b="0" i="0" u="none" strike="noStrike" kern="0" cap="none" spc="0" normalizeH="0" baseline="0" noProof="0" dirty="0">
                  <a:ln>
                    <a:noFill/>
                  </a:ln>
                  <a:solidFill>
                    <a:srgbClr val="979797"/>
                  </a:solidFill>
                  <a:effectLst/>
                  <a:uLnTx/>
                  <a:uFillTx/>
                  <a:latin typeface="Impact" panose="020B0806030902050204" pitchFamily="34" charset="0"/>
                  <a:ea typeface="造字工房尚雅体演示版常规体" pitchFamily="50" charset="-122"/>
                  <a:cs typeface="+mn-cs"/>
                </a:rPr>
                <a:t>3</a:t>
              </a:r>
              <a:endParaRPr kumimoji="0" lang="zh-CN" altLang="en-US" sz="3300" b="0" i="0" u="none" strike="noStrike" kern="0" cap="none" spc="0" normalizeH="0" baseline="0" noProof="0" dirty="0">
                <a:ln>
                  <a:noFill/>
                </a:ln>
                <a:solidFill>
                  <a:srgbClr val="979797"/>
                </a:solidFill>
                <a:effectLst/>
                <a:uLnTx/>
                <a:uFillTx/>
                <a:latin typeface="Impact" panose="020B0806030902050204" pitchFamily="34" charset="0"/>
                <a:ea typeface="造字工房尚雅体演示版常规体" pitchFamily="50" charset="-122"/>
                <a:cs typeface="+mn-cs"/>
              </a:endParaRPr>
            </a:p>
          </p:txBody>
        </p:sp>
      </p:grpSp>
      <p:grpSp>
        <p:nvGrpSpPr>
          <p:cNvPr id="16" name="组合 15"/>
          <p:cNvGrpSpPr>
            <a:grpSpLocks/>
          </p:cNvGrpSpPr>
          <p:nvPr/>
        </p:nvGrpSpPr>
        <p:grpSpPr bwMode="auto">
          <a:xfrm>
            <a:off x="501478" y="1652885"/>
            <a:ext cx="2312144" cy="2379049"/>
            <a:chOff x="1382712" y="1685925"/>
            <a:chExt cx="2271713" cy="3173931"/>
          </a:xfrm>
        </p:grpSpPr>
        <p:grpSp>
          <p:nvGrpSpPr>
            <p:cNvPr id="17" name="组合 7"/>
            <p:cNvGrpSpPr>
              <a:grpSpLocks/>
            </p:cNvGrpSpPr>
            <p:nvPr/>
          </p:nvGrpSpPr>
          <p:grpSpPr bwMode="auto">
            <a:xfrm>
              <a:off x="1382712" y="1685925"/>
              <a:ext cx="2271713" cy="1217240"/>
              <a:chOff x="1382712" y="1685925"/>
              <a:chExt cx="2271713" cy="1217240"/>
            </a:xfrm>
          </p:grpSpPr>
          <p:sp>
            <p:nvSpPr>
              <p:cNvPr id="21" name="文本框 58"/>
              <p:cNvSpPr txBox="1">
                <a:spLocks noChangeArrowheads="1"/>
              </p:cNvSpPr>
              <p:nvPr/>
            </p:nvSpPr>
            <p:spPr bwMode="auto">
              <a:xfrm>
                <a:off x="1382712" y="1685925"/>
                <a:ext cx="1800753"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979797"/>
                    </a:solidFill>
                    <a:effectLst/>
                    <a:uLnTx/>
                    <a:uFillTx/>
                    <a:latin typeface="Impact" pitchFamily="34" charset="0"/>
                    <a:ea typeface="Hiragino Sans GB W3" pitchFamily="34" charset="-122"/>
                  </a:rPr>
                  <a:t>标题文字内容</a:t>
                </a:r>
              </a:p>
            </p:txBody>
          </p:sp>
          <p:sp>
            <p:nvSpPr>
              <p:cNvPr id="22" name="文本框 69"/>
              <p:cNvSpPr txBox="1">
                <a:spLocks noChangeArrowheads="1"/>
              </p:cNvSpPr>
              <p:nvPr/>
            </p:nvSpPr>
            <p:spPr bwMode="auto">
              <a:xfrm>
                <a:off x="1403350" y="1917700"/>
                <a:ext cx="2251075" cy="9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rPr>
                  <a:t>单击此处添加段落文本单击此处添加段落文本</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宋体" charset="-122"/>
                  </a:rPr>
                  <a:t>单击</a:t>
                </a:r>
                <a:endPar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endParaRPr>
              </a:p>
            </p:txBody>
          </p:sp>
        </p:grpSp>
        <p:grpSp>
          <p:nvGrpSpPr>
            <p:cNvPr id="18" name="组合 27"/>
            <p:cNvGrpSpPr>
              <a:grpSpLocks/>
            </p:cNvGrpSpPr>
            <p:nvPr/>
          </p:nvGrpSpPr>
          <p:grpSpPr bwMode="auto">
            <a:xfrm>
              <a:off x="1382713" y="3642616"/>
              <a:ext cx="2271712" cy="1217240"/>
              <a:chOff x="1382713" y="1685925"/>
              <a:chExt cx="2271712" cy="1217240"/>
            </a:xfrm>
          </p:grpSpPr>
          <p:sp>
            <p:nvSpPr>
              <p:cNvPr id="19" name="文本框 58"/>
              <p:cNvSpPr txBox="1">
                <a:spLocks noChangeArrowheads="1"/>
              </p:cNvSpPr>
              <p:nvPr/>
            </p:nvSpPr>
            <p:spPr bwMode="auto">
              <a:xfrm>
                <a:off x="1382713" y="1685925"/>
                <a:ext cx="1800752"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979797"/>
                    </a:solidFill>
                    <a:effectLst/>
                    <a:uLnTx/>
                    <a:uFillTx/>
                    <a:latin typeface="Impact" pitchFamily="34" charset="0"/>
                    <a:ea typeface="Hiragino Sans GB W3" pitchFamily="34" charset="-122"/>
                  </a:rPr>
                  <a:t>标题文字内容</a:t>
                </a:r>
              </a:p>
            </p:txBody>
          </p:sp>
          <p:sp>
            <p:nvSpPr>
              <p:cNvPr id="20" name="文本框 69"/>
              <p:cNvSpPr txBox="1">
                <a:spLocks noChangeArrowheads="1"/>
              </p:cNvSpPr>
              <p:nvPr/>
            </p:nvSpPr>
            <p:spPr bwMode="auto">
              <a:xfrm>
                <a:off x="1403351" y="1917700"/>
                <a:ext cx="2251074" cy="9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rPr>
                  <a:t>单击此处添加段落文本单击此处添加段落文本</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宋体" charset="-122"/>
                  </a:rPr>
                  <a:t>单击</a:t>
                </a:r>
                <a:endPar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endParaRPr>
              </a:p>
            </p:txBody>
          </p:sp>
        </p:grpSp>
      </p:grpSp>
      <p:grpSp>
        <p:nvGrpSpPr>
          <p:cNvPr id="23" name="组合 22"/>
          <p:cNvGrpSpPr>
            <a:grpSpLocks/>
          </p:cNvGrpSpPr>
          <p:nvPr/>
        </p:nvGrpSpPr>
        <p:grpSpPr bwMode="auto">
          <a:xfrm>
            <a:off x="6261671" y="1652885"/>
            <a:ext cx="2558801" cy="2379049"/>
            <a:chOff x="8253413" y="1685925"/>
            <a:chExt cx="2271712" cy="3173931"/>
          </a:xfrm>
        </p:grpSpPr>
        <p:grpSp>
          <p:nvGrpSpPr>
            <p:cNvPr id="24" name="组合 33"/>
            <p:cNvGrpSpPr>
              <a:grpSpLocks/>
            </p:cNvGrpSpPr>
            <p:nvPr/>
          </p:nvGrpSpPr>
          <p:grpSpPr bwMode="auto">
            <a:xfrm>
              <a:off x="8253413" y="1685925"/>
              <a:ext cx="2271712" cy="1217240"/>
              <a:chOff x="1382713" y="1685925"/>
              <a:chExt cx="2271712" cy="1217240"/>
            </a:xfrm>
          </p:grpSpPr>
          <p:sp>
            <p:nvSpPr>
              <p:cNvPr id="28"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Impact" pitchFamily="34" charset="0"/>
                    <a:ea typeface="Hiragino Sans GB W3" pitchFamily="34" charset="-122"/>
                  </a:rPr>
                  <a:t>标题文字内容</a:t>
                </a:r>
              </a:p>
            </p:txBody>
          </p:sp>
          <p:sp>
            <p:nvSpPr>
              <p:cNvPr id="29" name="文本框 69"/>
              <p:cNvSpPr txBox="1">
                <a:spLocks noChangeArrowheads="1"/>
              </p:cNvSpPr>
              <p:nvPr/>
            </p:nvSpPr>
            <p:spPr bwMode="auto">
              <a:xfrm>
                <a:off x="1403351" y="1917700"/>
                <a:ext cx="2251074" cy="9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rPr>
                  <a:t>单击此处添加段落文本单击此处添加段落文本单击此处</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宋体" charset="-122"/>
                  </a:rPr>
                  <a:t>添加</a:t>
                </a:r>
                <a:endPar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endParaRPr>
              </a:p>
            </p:txBody>
          </p:sp>
        </p:grpSp>
        <p:grpSp>
          <p:nvGrpSpPr>
            <p:cNvPr id="25" name="组合 39"/>
            <p:cNvGrpSpPr>
              <a:grpSpLocks/>
            </p:cNvGrpSpPr>
            <p:nvPr/>
          </p:nvGrpSpPr>
          <p:grpSpPr bwMode="auto">
            <a:xfrm>
              <a:off x="8253413" y="3642616"/>
              <a:ext cx="2271712" cy="1217240"/>
              <a:chOff x="1382713" y="1685925"/>
              <a:chExt cx="2271712" cy="1217240"/>
            </a:xfrm>
          </p:grpSpPr>
          <p:sp>
            <p:nvSpPr>
              <p:cNvPr id="26" name="文本框 58"/>
              <p:cNvSpPr txBox="1">
                <a:spLocks noChangeArrowheads="1"/>
              </p:cNvSpPr>
              <p:nvPr/>
            </p:nvSpPr>
            <p:spPr bwMode="auto">
              <a:xfrm>
                <a:off x="1382713" y="1685925"/>
                <a:ext cx="1855787"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Impact" pitchFamily="34" charset="0"/>
                    <a:ea typeface="Hiragino Sans GB W3" pitchFamily="34" charset="-122"/>
                  </a:rPr>
                  <a:t>标题文字内容</a:t>
                </a:r>
              </a:p>
            </p:txBody>
          </p:sp>
          <p:sp>
            <p:nvSpPr>
              <p:cNvPr id="27" name="文本框 69"/>
              <p:cNvSpPr txBox="1">
                <a:spLocks noChangeArrowheads="1"/>
              </p:cNvSpPr>
              <p:nvPr/>
            </p:nvSpPr>
            <p:spPr bwMode="auto">
              <a:xfrm>
                <a:off x="1403351" y="1917700"/>
                <a:ext cx="2251074" cy="9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rPr>
                  <a:t>单击此处添加段落文本单击此处添加段落文本单击此处</a:t>
                </a:r>
                <a:r>
                  <a:rPr kumimoji="0" lang="zh-CN" altLang="en-US" sz="1400" b="0"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cs typeface="宋体" charset="-122"/>
                  </a:rPr>
                  <a:t>添加</a:t>
                </a:r>
                <a:endParaRPr kumimoji="0" lang="zh-CN" altLang="en-US" sz="1400" b="0" i="0" u="none" strike="noStrike" kern="0" cap="none" spc="0" normalizeH="0" baseline="0" noProof="0" dirty="0">
                  <a:ln>
                    <a:noFill/>
                  </a:ln>
                  <a:solidFill>
                    <a:srgbClr val="000000"/>
                  </a:solidFill>
                  <a:effectLst/>
                  <a:uLnTx/>
                  <a:uFillTx/>
                  <a:latin typeface="微软雅黑" pitchFamily="34" charset="-122"/>
                  <a:ea typeface="微软雅黑" pitchFamily="34" charset="-122"/>
                  <a:cs typeface="宋体" charset="-122"/>
                </a:endParaRPr>
              </a:p>
            </p:txBody>
          </p:sp>
        </p:grpSp>
      </p:grpSp>
    </p:spTree>
    <p:extLst>
      <p:ext uri="{BB962C8B-B14F-4D97-AF65-F5344CB8AC3E}">
        <p14:creationId xmlns:p14="http://schemas.microsoft.com/office/powerpoint/2010/main" val="330472096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研究方案可行性说明</a:t>
              </a:r>
              <a:endParaRPr lang="zh-CN" altLang="en-US" sz="24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2290149" y="1103005"/>
            <a:ext cx="215769" cy="3470151"/>
            <a:chOff x="2563371" y="1931386"/>
            <a:chExt cx="262016" cy="4213920"/>
          </a:xfrm>
        </p:grpSpPr>
        <p:cxnSp>
          <p:nvCxnSpPr>
            <p:cNvPr id="5" name="直接连接符 4"/>
            <p:cNvCxnSpPr/>
            <p:nvPr/>
          </p:nvCxnSpPr>
          <p:spPr>
            <a:xfrm>
              <a:off x="2697640" y="1931386"/>
              <a:ext cx="0" cy="4213920"/>
            </a:xfrm>
            <a:prstGeom prst="line">
              <a:avLst/>
            </a:prstGeom>
            <a:noFill/>
            <a:ln w="9525" cap="flat" cmpd="sng" algn="ctr">
              <a:solidFill>
                <a:srgbClr val="979797"/>
              </a:solidFill>
              <a:prstDash val="solid"/>
            </a:ln>
            <a:effectLst/>
          </p:spPr>
        </p:cxnSp>
        <p:sp>
          <p:nvSpPr>
            <p:cNvPr id="6" name="椭圆 5"/>
            <p:cNvSpPr/>
            <p:nvPr/>
          </p:nvSpPr>
          <p:spPr>
            <a:xfrm>
              <a:off x="2569893" y="2447365"/>
              <a:ext cx="255494" cy="255494"/>
            </a:xfrm>
            <a:prstGeom prst="ellipse">
              <a:avLst/>
            </a:prstGeom>
            <a:solidFill>
              <a:srgbClr val="97979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979797"/>
                </a:solidFill>
                <a:effectLst/>
                <a:uLnTx/>
                <a:uFillTx/>
                <a:latin typeface="微软雅黑" panose="020B0503020204020204" pitchFamily="34" charset="-122"/>
                <a:ea typeface="微软雅黑" panose="020B0503020204020204" pitchFamily="34" charset="-122"/>
                <a:cs typeface="+mn-cs"/>
              </a:endParaRPr>
            </a:p>
          </p:txBody>
        </p:sp>
        <p:sp>
          <p:nvSpPr>
            <p:cNvPr id="7" name="椭圆 6"/>
            <p:cNvSpPr/>
            <p:nvPr/>
          </p:nvSpPr>
          <p:spPr>
            <a:xfrm>
              <a:off x="2569893" y="4040841"/>
              <a:ext cx="255494" cy="255494"/>
            </a:xfrm>
            <a:prstGeom prst="ellipse">
              <a:avLst/>
            </a:prstGeom>
            <a:solidFill>
              <a:srgbClr val="013B6D"/>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979797"/>
                </a:solidFill>
                <a:effectLst/>
                <a:uLnTx/>
                <a:uFillTx/>
                <a:latin typeface="微软雅黑" panose="020B0503020204020204" pitchFamily="34" charset="-122"/>
                <a:ea typeface="微软雅黑" panose="020B0503020204020204" pitchFamily="34" charset="-122"/>
                <a:cs typeface="+mn-cs"/>
              </a:endParaRPr>
            </a:p>
          </p:txBody>
        </p:sp>
        <p:sp>
          <p:nvSpPr>
            <p:cNvPr id="8" name="椭圆 7"/>
            <p:cNvSpPr/>
            <p:nvPr/>
          </p:nvSpPr>
          <p:spPr>
            <a:xfrm>
              <a:off x="2563371" y="5634317"/>
              <a:ext cx="255494" cy="255494"/>
            </a:xfrm>
            <a:prstGeom prst="ellipse">
              <a:avLst/>
            </a:prstGeom>
            <a:solidFill>
              <a:srgbClr val="97979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979797"/>
                </a:solidFill>
                <a:effectLst/>
                <a:uLnTx/>
                <a:uFillTx/>
                <a:latin typeface="微软雅黑" panose="020B0503020204020204" pitchFamily="34" charset="-122"/>
                <a:ea typeface="微软雅黑" panose="020B0503020204020204" pitchFamily="34" charset="-122"/>
                <a:cs typeface="+mn-cs"/>
              </a:endParaRPr>
            </a:p>
          </p:txBody>
        </p:sp>
      </p:grpSp>
      <p:sp>
        <p:nvSpPr>
          <p:cNvPr id="9" name="泪滴形 8"/>
          <p:cNvSpPr/>
          <p:nvPr/>
        </p:nvSpPr>
        <p:spPr>
          <a:xfrm rot="2700000">
            <a:off x="979203" y="1161777"/>
            <a:ext cx="942668" cy="942668"/>
          </a:xfrm>
          <a:prstGeom prst="teardrop">
            <a:avLst/>
          </a:prstGeom>
          <a:solidFill>
            <a:srgbClr val="97979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泪滴形 9"/>
          <p:cNvSpPr/>
          <p:nvPr/>
        </p:nvSpPr>
        <p:spPr>
          <a:xfrm rot="2700000">
            <a:off x="971600" y="3807831"/>
            <a:ext cx="942668" cy="942668"/>
          </a:xfrm>
          <a:prstGeom prst="teardrop">
            <a:avLst/>
          </a:prstGeom>
          <a:solidFill>
            <a:srgbClr val="979797"/>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泪滴形 10"/>
          <p:cNvSpPr/>
          <p:nvPr/>
        </p:nvSpPr>
        <p:spPr>
          <a:xfrm rot="2700000">
            <a:off x="979203" y="2474001"/>
            <a:ext cx="942668" cy="942668"/>
          </a:xfrm>
          <a:prstGeom prst="teardrop">
            <a:avLst/>
          </a:prstGeom>
          <a:solidFill>
            <a:srgbClr val="013B6D"/>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007534" y="1366619"/>
            <a:ext cx="5164866" cy="890693"/>
          </a:xfrm>
          <a:prstGeom prst="rect">
            <a:avLst/>
          </a:prstGeom>
        </p:spPr>
        <p:txBody>
          <a:bodyPr wrap="square">
            <a:spAutoFit/>
          </a:bodyPr>
          <a:lstStyle/>
          <a:p>
            <a:pPr>
              <a:lnSpc>
                <a:spcPct val="150000"/>
              </a:lnSpc>
            </a:pPr>
            <a:r>
              <a:rPr lang="zh-CN" altLang="en-US" sz="1200" dirty="0">
                <a:solidFill>
                  <a:srgbClr val="000000"/>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pitchFamily="34" charset="-122"/>
                <a:ea typeface="微软雅黑" pitchFamily="34" charset="-122"/>
                <a:sym typeface="微软雅黑" pitchFamily="34" charset="-122"/>
              </a:rPr>
              <a:t>文本</a:t>
            </a:r>
            <a:r>
              <a:rPr lang="zh-CN" altLang="en-US" sz="1200" dirty="0">
                <a:solidFill>
                  <a:srgbClr val="000000"/>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pitchFamily="34" charset="-122"/>
                <a:ea typeface="微软雅黑" pitchFamily="34" charset="-122"/>
                <a:sym typeface="微软雅黑" pitchFamily="34" charset="-122"/>
              </a:rPr>
              <a:t>文本</a:t>
            </a:r>
            <a:endParaRPr lang="zh-CN" altLang="en-US" sz="1200" dirty="0">
              <a:solidFill>
                <a:srgbClr val="000000"/>
              </a:solidFill>
              <a:latin typeface="微软雅黑" pitchFamily="34" charset="-122"/>
              <a:ea typeface="微软雅黑" pitchFamily="34" charset="-122"/>
              <a:sym typeface="微软雅黑" pitchFamily="34" charset="-122"/>
            </a:endParaRPr>
          </a:p>
        </p:txBody>
      </p:sp>
      <p:sp>
        <p:nvSpPr>
          <p:cNvPr id="13" name="矩形 12"/>
          <p:cNvSpPr/>
          <p:nvPr/>
        </p:nvSpPr>
        <p:spPr>
          <a:xfrm>
            <a:off x="3007534" y="2599085"/>
            <a:ext cx="5164866" cy="890693"/>
          </a:xfrm>
          <a:prstGeom prst="rect">
            <a:avLst/>
          </a:prstGeom>
        </p:spPr>
        <p:txBody>
          <a:bodyPr wrap="square">
            <a:spAutoFit/>
          </a:bodyPr>
          <a:lstStyle/>
          <a:p>
            <a:pPr>
              <a:lnSpc>
                <a:spcPct val="150000"/>
              </a:lnSpc>
            </a:pPr>
            <a:r>
              <a:rPr lang="zh-CN" altLang="en-US" sz="1200" dirty="0">
                <a:solidFill>
                  <a:srgbClr val="000000"/>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pitchFamily="34" charset="-122"/>
                <a:ea typeface="微软雅黑" pitchFamily="34" charset="-122"/>
                <a:sym typeface="微软雅黑" pitchFamily="34" charset="-122"/>
              </a:rPr>
              <a:t>文本</a:t>
            </a:r>
            <a:r>
              <a:rPr lang="zh-CN" altLang="en-US" sz="1200" dirty="0">
                <a:solidFill>
                  <a:srgbClr val="000000"/>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pitchFamily="34" charset="-122"/>
                <a:ea typeface="微软雅黑" pitchFamily="34" charset="-122"/>
                <a:sym typeface="微软雅黑" pitchFamily="34" charset="-122"/>
              </a:rPr>
              <a:t>文本</a:t>
            </a:r>
            <a:endParaRPr lang="zh-CN" altLang="en-US" sz="1200" dirty="0">
              <a:solidFill>
                <a:srgbClr val="000000"/>
              </a:solidFill>
              <a:latin typeface="微软雅黑" pitchFamily="34" charset="-122"/>
              <a:ea typeface="微软雅黑" pitchFamily="34" charset="-122"/>
              <a:sym typeface="微软雅黑" pitchFamily="34" charset="-122"/>
            </a:endParaRPr>
          </a:p>
        </p:txBody>
      </p:sp>
      <p:sp>
        <p:nvSpPr>
          <p:cNvPr id="14" name="矩形 13"/>
          <p:cNvSpPr/>
          <p:nvPr/>
        </p:nvSpPr>
        <p:spPr>
          <a:xfrm>
            <a:off x="3007534" y="3918060"/>
            <a:ext cx="5164866" cy="890693"/>
          </a:xfrm>
          <a:prstGeom prst="rect">
            <a:avLst/>
          </a:prstGeom>
        </p:spPr>
        <p:txBody>
          <a:bodyPr wrap="square">
            <a:spAutoFit/>
          </a:bodyPr>
          <a:lstStyle/>
          <a:p>
            <a:pPr>
              <a:lnSpc>
                <a:spcPct val="150000"/>
              </a:lnSpc>
            </a:pPr>
            <a:r>
              <a:rPr lang="zh-CN" altLang="en-US" sz="1200" dirty="0">
                <a:solidFill>
                  <a:srgbClr val="000000"/>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a:t>
            </a:r>
            <a:r>
              <a:rPr lang="zh-CN" altLang="en-US" sz="1200" dirty="0" smtClean="0">
                <a:solidFill>
                  <a:srgbClr val="000000"/>
                </a:solidFill>
                <a:latin typeface="微软雅黑" pitchFamily="34" charset="-122"/>
                <a:ea typeface="微软雅黑" pitchFamily="34" charset="-122"/>
                <a:sym typeface="微软雅黑" pitchFamily="34" charset="-122"/>
              </a:rPr>
              <a:t>文本</a:t>
            </a:r>
            <a:r>
              <a:rPr lang="zh-CN" altLang="en-US" sz="1200" dirty="0">
                <a:solidFill>
                  <a:srgbClr val="000000"/>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r>
              <a:rPr lang="zh-CN" altLang="en-US" sz="1200" dirty="0" smtClean="0">
                <a:solidFill>
                  <a:srgbClr val="000000"/>
                </a:solidFill>
                <a:latin typeface="微软雅黑" pitchFamily="34" charset="-122"/>
                <a:ea typeface="微软雅黑" pitchFamily="34" charset="-122"/>
                <a:sym typeface="微软雅黑" pitchFamily="34" charset="-122"/>
              </a:rPr>
              <a:t>文本</a:t>
            </a:r>
            <a:endParaRPr lang="zh-CN" altLang="en-US" sz="1200" dirty="0">
              <a:solidFill>
                <a:srgbClr val="000000"/>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1904387078"/>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3B6D"/>
        </a:solidFill>
        <a:effectLst/>
      </p:bgPr>
    </p:bg>
    <p:spTree>
      <p:nvGrpSpPr>
        <p:cNvPr id="1" name=""/>
        <p:cNvGrpSpPr/>
        <p:nvPr/>
      </p:nvGrpSpPr>
      <p:grpSpPr>
        <a:xfrm>
          <a:off x="0" y="0"/>
          <a:ext cx="0" cy="0"/>
          <a:chOff x="0" y="0"/>
          <a:chExt cx="0" cy="0"/>
        </a:xfrm>
      </p:grpSpPr>
      <p:sp>
        <p:nvSpPr>
          <p:cNvPr id="4" name="矩形 3"/>
          <p:cNvSpPr/>
          <p:nvPr/>
        </p:nvSpPr>
        <p:spPr>
          <a:xfrm>
            <a:off x="1409641" y="768903"/>
            <a:ext cx="2492990" cy="1200329"/>
          </a:xfrm>
          <a:prstGeom prst="rect">
            <a:avLst/>
          </a:prstGeom>
        </p:spPr>
        <p:txBody>
          <a:bodyPr vert="horz" wrap="none">
            <a:spAutoFit/>
          </a:bodyPr>
          <a:lstStyle/>
          <a:p>
            <a:pPr algn="ctr"/>
            <a:r>
              <a:rPr lang="zh-CN" altLang="en-US" sz="3600" b="1" dirty="0">
                <a:solidFill>
                  <a:schemeClr val="bg1"/>
                </a:solidFill>
                <a:latin typeface="微软雅黑" pitchFamily="34" charset="-122"/>
                <a:ea typeface="微软雅黑" pitchFamily="34" charset="-122"/>
              </a:rPr>
              <a:t>关键技术和</a:t>
            </a:r>
          </a:p>
          <a:p>
            <a:pPr algn="ctr"/>
            <a:r>
              <a:rPr lang="zh-CN" altLang="en-US" sz="3600" b="1" dirty="0">
                <a:solidFill>
                  <a:schemeClr val="bg1"/>
                </a:solidFill>
                <a:latin typeface="微软雅黑" pitchFamily="34" charset="-122"/>
                <a:ea typeface="微软雅黑" pitchFamily="34" charset="-122"/>
              </a:rPr>
              <a:t>实践难点</a:t>
            </a:r>
          </a:p>
        </p:txBody>
      </p:sp>
      <p:sp>
        <p:nvSpPr>
          <p:cNvPr id="7" name="Freeform 5"/>
          <p:cNvSpPr>
            <a:spLocks noEditPoints="1"/>
          </p:cNvSpPr>
          <p:nvPr/>
        </p:nvSpPr>
        <p:spPr bwMode="auto">
          <a:xfrm>
            <a:off x="4283968" y="2318089"/>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8" name="矩形 7"/>
          <p:cNvSpPr/>
          <p:nvPr/>
        </p:nvSpPr>
        <p:spPr>
          <a:xfrm>
            <a:off x="4788024" y="2266627"/>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关键技术</a:t>
            </a:r>
          </a:p>
        </p:txBody>
      </p:sp>
      <p:sp>
        <p:nvSpPr>
          <p:cNvPr id="9" name="Freeform 5"/>
          <p:cNvSpPr>
            <a:spLocks noEditPoints="1"/>
          </p:cNvSpPr>
          <p:nvPr/>
        </p:nvSpPr>
        <p:spPr bwMode="auto">
          <a:xfrm>
            <a:off x="4283968" y="2958757"/>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矩形 9"/>
          <p:cNvSpPr/>
          <p:nvPr/>
        </p:nvSpPr>
        <p:spPr>
          <a:xfrm>
            <a:off x="4788024" y="2907295"/>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实践难点</a:t>
            </a:r>
          </a:p>
        </p:txBody>
      </p:sp>
      <p:sp>
        <p:nvSpPr>
          <p:cNvPr id="11" name="Freeform 5"/>
          <p:cNvSpPr>
            <a:spLocks noEditPoints="1"/>
          </p:cNvSpPr>
          <p:nvPr/>
        </p:nvSpPr>
        <p:spPr bwMode="auto">
          <a:xfrm>
            <a:off x="4283968" y="3599425"/>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2" name="矩形 11"/>
          <p:cNvSpPr/>
          <p:nvPr/>
        </p:nvSpPr>
        <p:spPr>
          <a:xfrm>
            <a:off x="4788024" y="3547963"/>
            <a:ext cx="2031325"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案例对比分析</a:t>
            </a:r>
          </a:p>
        </p:txBody>
      </p:sp>
      <p:sp>
        <p:nvSpPr>
          <p:cNvPr id="14" name="Freeform 6"/>
          <p:cNvSpPr>
            <a:spLocks noChangeAspect="1" noEditPoints="1"/>
          </p:cNvSpPr>
          <p:nvPr/>
        </p:nvSpPr>
        <p:spPr bwMode="auto">
          <a:xfrm>
            <a:off x="1259632" y="1992610"/>
            <a:ext cx="2305050" cy="2305050"/>
          </a:xfrm>
          <a:custGeom>
            <a:avLst/>
            <a:gdLst>
              <a:gd name="T0" fmla="*/ 1152850 w 3543"/>
              <a:gd name="T1" fmla="*/ 111251 h 3543"/>
              <a:gd name="T2" fmla="*/ 2193799 w 3543"/>
              <a:gd name="T3" fmla="*/ 1152850 h 3543"/>
              <a:gd name="T4" fmla="*/ 1152850 w 3543"/>
              <a:gd name="T5" fmla="*/ 2193799 h 3543"/>
              <a:gd name="T6" fmla="*/ 111251 w 3543"/>
              <a:gd name="T7" fmla="*/ 1152850 h 3543"/>
              <a:gd name="T8" fmla="*/ 1152850 w 3543"/>
              <a:gd name="T9" fmla="*/ 111251 h 3543"/>
              <a:gd name="T10" fmla="*/ 1152850 w 3543"/>
              <a:gd name="T11" fmla="*/ 0 h 3543"/>
              <a:gd name="T12" fmla="*/ 2305050 w 3543"/>
              <a:gd name="T13" fmla="*/ 1152850 h 3543"/>
              <a:gd name="T14" fmla="*/ 1152850 w 3543"/>
              <a:gd name="T15" fmla="*/ 2305050 h 3543"/>
              <a:gd name="T16" fmla="*/ 0 w 3543"/>
              <a:gd name="T17" fmla="*/ 1152850 h 3543"/>
              <a:gd name="T18" fmla="*/ 1152850 w 3543"/>
              <a:gd name="T19" fmla="*/ 0 h 3543"/>
              <a:gd name="T20" fmla="*/ 1134634 w 3543"/>
              <a:gd name="T21" fmla="*/ 964829 h 3543"/>
              <a:gd name="T22" fmla="*/ 944010 w 3543"/>
              <a:gd name="T23" fmla="*/ 1155453 h 3543"/>
              <a:gd name="T24" fmla="*/ 1134634 w 3543"/>
              <a:gd name="T25" fmla="*/ 1346727 h 3543"/>
              <a:gd name="T26" fmla="*/ 1325257 w 3543"/>
              <a:gd name="T27" fmla="*/ 1155453 h 3543"/>
              <a:gd name="T28" fmla="*/ 1295981 w 3543"/>
              <a:gd name="T29" fmla="*/ 1053960 h 3543"/>
              <a:gd name="T30" fmla="*/ 1512628 w 3543"/>
              <a:gd name="T31" fmla="*/ 837313 h 3543"/>
              <a:gd name="T32" fmla="*/ 1632988 w 3543"/>
              <a:gd name="T33" fmla="*/ 837313 h 3543"/>
              <a:gd name="T34" fmla="*/ 1812551 w 3543"/>
              <a:gd name="T35" fmla="*/ 657099 h 3543"/>
              <a:gd name="T36" fmla="*/ 1639494 w 3543"/>
              <a:gd name="T37" fmla="*/ 651243 h 3543"/>
              <a:gd name="T38" fmla="*/ 1632988 w 3543"/>
              <a:gd name="T39" fmla="*/ 477535 h 3543"/>
              <a:gd name="T40" fmla="*/ 1452774 w 3543"/>
              <a:gd name="T41" fmla="*/ 657099 h 3543"/>
              <a:gd name="T42" fmla="*/ 1452774 w 3543"/>
              <a:gd name="T43" fmla="*/ 777458 h 3543"/>
              <a:gd name="T44" fmla="*/ 1236126 w 3543"/>
              <a:gd name="T45" fmla="*/ 994106 h 3543"/>
              <a:gd name="T46" fmla="*/ 1134634 w 3543"/>
              <a:gd name="T47" fmla="*/ 964829 h 3543"/>
              <a:gd name="T48" fmla="*/ 1441713 w 3543"/>
              <a:gd name="T49" fmla="*/ 1155453 h 3543"/>
              <a:gd name="T50" fmla="*/ 1134634 w 3543"/>
              <a:gd name="T51" fmla="*/ 1463183 h 3543"/>
              <a:gd name="T52" fmla="*/ 826903 w 3543"/>
              <a:gd name="T53" fmla="*/ 1155453 h 3543"/>
              <a:gd name="T54" fmla="*/ 1134634 w 3543"/>
              <a:gd name="T55" fmla="*/ 848373 h 3543"/>
              <a:gd name="T56" fmla="*/ 1241981 w 3543"/>
              <a:gd name="T57" fmla="*/ 867891 h 3543"/>
              <a:gd name="T58" fmla="*/ 1330462 w 3543"/>
              <a:gd name="T59" fmla="*/ 780061 h 3543"/>
              <a:gd name="T60" fmla="*/ 1134634 w 3543"/>
              <a:gd name="T61" fmla="*/ 731917 h 3543"/>
              <a:gd name="T62" fmla="*/ 710447 w 3543"/>
              <a:gd name="T63" fmla="*/ 1155453 h 3543"/>
              <a:gd name="T64" fmla="*/ 1134634 w 3543"/>
              <a:gd name="T65" fmla="*/ 1579639 h 3543"/>
              <a:gd name="T66" fmla="*/ 1558170 w 3543"/>
              <a:gd name="T67" fmla="*/ 1155453 h 3543"/>
              <a:gd name="T68" fmla="*/ 1510026 w 3543"/>
              <a:gd name="T69" fmla="*/ 959624 h 3543"/>
              <a:gd name="T70" fmla="*/ 1422196 w 3543"/>
              <a:gd name="T71" fmla="*/ 1048105 h 3543"/>
              <a:gd name="T72" fmla="*/ 1441713 w 3543"/>
              <a:gd name="T73" fmla="*/ 1155453 h 3543"/>
              <a:gd name="T74" fmla="*/ 1633638 w 3543"/>
              <a:gd name="T75" fmla="*/ 921890 h 3543"/>
              <a:gd name="T76" fmla="*/ 1685686 w 3543"/>
              <a:gd name="T77" fmla="*/ 1155453 h 3543"/>
              <a:gd name="T78" fmla="*/ 1134634 w 3543"/>
              <a:gd name="T79" fmla="*/ 1706505 h 3543"/>
              <a:gd name="T80" fmla="*/ 583582 w 3543"/>
              <a:gd name="T81" fmla="*/ 1155453 h 3543"/>
              <a:gd name="T82" fmla="*/ 1134634 w 3543"/>
              <a:gd name="T83" fmla="*/ 604401 h 3543"/>
              <a:gd name="T84" fmla="*/ 1368196 w 3543"/>
              <a:gd name="T85" fmla="*/ 656448 h 3543"/>
              <a:gd name="T86" fmla="*/ 1392919 w 3543"/>
              <a:gd name="T87" fmla="*/ 597244 h 3543"/>
              <a:gd name="T88" fmla="*/ 1439762 w 3543"/>
              <a:gd name="T89" fmla="*/ 550401 h 3543"/>
              <a:gd name="T90" fmla="*/ 1134634 w 3543"/>
              <a:gd name="T91" fmla="*/ 477535 h 3543"/>
              <a:gd name="T92" fmla="*/ 456065 w 3543"/>
              <a:gd name="T93" fmla="*/ 1155453 h 3543"/>
              <a:gd name="T94" fmla="*/ 1134634 w 3543"/>
              <a:gd name="T95" fmla="*/ 1834021 h 3543"/>
              <a:gd name="T96" fmla="*/ 1812551 w 3543"/>
              <a:gd name="T97" fmla="*/ 1155453 h 3543"/>
              <a:gd name="T98" fmla="*/ 1739685 w 3543"/>
              <a:gd name="T99" fmla="*/ 850325 h 3543"/>
              <a:gd name="T100" fmla="*/ 1692842 w 3543"/>
              <a:gd name="T101" fmla="*/ 897167 h 3543"/>
              <a:gd name="T102" fmla="*/ 1633638 w 3543"/>
              <a:gd name="T103" fmla="*/ 921890 h 35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43" h="3543">
                <a:moveTo>
                  <a:pt x="1772" y="171"/>
                </a:moveTo>
                <a:cubicBezTo>
                  <a:pt x="2655" y="171"/>
                  <a:pt x="3372" y="888"/>
                  <a:pt x="3372" y="1772"/>
                </a:cubicBezTo>
                <a:cubicBezTo>
                  <a:pt x="3372" y="2655"/>
                  <a:pt x="2655" y="3372"/>
                  <a:pt x="1772" y="3372"/>
                </a:cubicBezTo>
                <a:cubicBezTo>
                  <a:pt x="888" y="3372"/>
                  <a:pt x="171" y="2655"/>
                  <a:pt x="171" y="1772"/>
                </a:cubicBezTo>
                <a:cubicBezTo>
                  <a:pt x="171" y="888"/>
                  <a:pt x="888" y="171"/>
                  <a:pt x="1772" y="171"/>
                </a:cubicBezTo>
                <a:close/>
                <a:moveTo>
                  <a:pt x="1772" y="0"/>
                </a:moveTo>
                <a:cubicBezTo>
                  <a:pt x="2750" y="0"/>
                  <a:pt x="3543" y="793"/>
                  <a:pt x="3543" y="1772"/>
                </a:cubicBezTo>
                <a:cubicBezTo>
                  <a:pt x="3543" y="2750"/>
                  <a:pt x="2750" y="3543"/>
                  <a:pt x="1772" y="3543"/>
                </a:cubicBezTo>
                <a:cubicBezTo>
                  <a:pt x="793" y="3543"/>
                  <a:pt x="0" y="2750"/>
                  <a:pt x="0" y="1772"/>
                </a:cubicBezTo>
                <a:cubicBezTo>
                  <a:pt x="0" y="793"/>
                  <a:pt x="793" y="0"/>
                  <a:pt x="1772" y="0"/>
                </a:cubicBezTo>
                <a:close/>
                <a:moveTo>
                  <a:pt x="1744" y="1483"/>
                </a:moveTo>
                <a:cubicBezTo>
                  <a:pt x="1582" y="1483"/>
                  <a:pt x="1451" y="1614"/>
                  <a:pt x="1451" y="1776"/>
                </a:cubicBezTo>
                <a:cubicBezTo>
                  <a:pt x="1451" y="1938"/>
                  <a:pt x="1582" y="2070"/>
                  <a:pt x="1744" y="2070"/>
                </a:cubicBezTo>
                <a:cubicBezTo>
                  <a:pt x="1905" y="2070"/>
                  <a:pt x="2037" y="1938"/>
                  <a:pt x="2037" y="1776"/>
                </a:cubicBezTo>
                <a:cubicBezTo>
                  <a:pt x="2037" y="1719"/>
                  <a:pt x="2020" y="1665"/>
                  <a:pt x="1992" y="1620"/>
                </a:cubicBezTo>
                <a:lnTo>
                  <a:pt x="2325" y="1287"/>
                </a:lnTo>
                <a:lnTo>
                  <a:pt x="2510" y="1287"/>
                </a:lnTo>
                <a:lnTo>
                  <a:pt x="2786" y="1010"/>
                </a:lnTo>
                <a:lnTo>
                  <a:pt x="2520" y="1001"/>
                </a:lnTo>
                <a:lnTo>
                  <a:pt x="2510" y="734"/>
                </a:lnTo>
                <a:lnTo>
                  <a:pt x="2233" y="1010"/>
                </a:lnTo>
                <a:lnTo>
                  <a:pt x="2233" y="1195"/>
                </a:lnTo>
                <a:lnTo>
                  <a:pt x="1900" y="1528"/>
                </a:lnTo>
                <a:cubicBezTo>
                  <a:pt x="1854" y="1500"/>
                  <a:pt x="1801" y="1483"/>
                  <a:pt x="1744" y="1483"/>
                </a:cubicBezTo>
                <a:close/>
                <a:moveTo>
                  <a:pt x="2216" y="1776"/>
                </a:moveTo>
                <a:cubicBezTo>
                  <a:pt x="2216" y="2037"/>
                  <a:pt x="2004" y="2249"/>
                  <a:pt x="1744" y="2249"/>
                </a:cubicBezTo>
                <a:cubicBezTo>
                  <a:pt x="1483" y="2249"/>
                  <a:pt x="1271" y="2037"/>
                  <a:pt x="1271" y="1776"/>
                </a:cubicBezTo>
                <a:cubicBezTo>
                  <a:pt x="1271" y="1516"/>
                  <a:pt x="1483" y="1304"/>
                  <a:pt x="1744" y="1304"/>
                </a:cubicBezTo>
                <a:cubicBezTo>
                  <a:pt x="1802" y="1304"/>
                  <a:pt x="1858" y="1315"/>
                  <a:pt x="1909" y="1334"/>
                </a:cubicBezTo>
                <a:lnTo>
                  <a:pt x="2045" y="1199"/>
                </a:lnTo>
                <a:cubicBezTo>
                  <a:pt x="1955" y="1152"/>
                  <a:pt x="1852" y="1125"/>
                  <a:pt x="1744" y="1125"/>
                </a:cubicBezTo>
                <a:cubicBezTo>
                  <a:pt x="1384" y="1125"/>
                  <a:pt x="1092" y="1417"/>
                  <a:pt x="1092" y="1776"/>
                </a:cubicBezTo>
                <a:cubicBezTo>
                  <a:pt x="1092" y="2136"/>
                  <a:pt x="1384" y="2428"/>
                  <a:pt x="1744" y="2428"/>
                </a:cubicBezTo>
                <a:cubicBezTo>
                  <a:pt x="2103" y="2428"/>
                  <a:pt x="2395" y="2136"/>
                  <a:pt x="2395" y="1776"/>
                </a:cubicBezTo>
                <a:cubicBezTo>
                  <a:pt x="2395" y="1668"/>
                  <a:pt x="2368" y="1565"/>
                  <a:pt x="2321" y="1475"/>
                </a:cubicBezTo>
                <a:lnTo>
                  <a:pt x="2186" y="1611"/>
                </a:lnTo>
                <a:cubicBezTo>
                  <a:pt x="2205" y="1662"/>
                  <a:pt x="2216" y="1718"/>
                  <a:pt x="2216" y="1776"/>
                </a:cubicBezTo>
                <a:close/>
                <a:moveTo>
                  <a:pt x="2511" y="1417"/>
                </a:moveTo>
                <a:cubicBezTo>
                  <a:pt x="2562" y="1526"/>
                  <a:pt x="2591" y="1648"/>
                  <a:pt x="2591" y="1776"/>
                </a:cubicBezTo>
                <a:cubicBezTo>
                  <a:pt x="2591" y="2243"/>
                  <a:pt x="2211" y="2623"/>
                  <a:pt x="1744" y="2623"/>
                </a:cubicBezTo>
                <a:cubicBezTo>
                  <a:pt x="1277" y="2623"/>
                  <a:pt x="897" y="2243"/>
                  <a:pt x="897" y="1776"/>
                </a:cubicBezTo>
                <a:cubicBezTo>
                  <a:pt x="897" y="1309"/>
                  <a:pt x="1277" y="929"/>
                  <a:pt x="1744" y="929"/>
                </a:cubicBezTo>
                <a:cubicBezTo>
                  <a:pt x="1872" y="929"/>
                  <a:pt x="1994" y="958"/>
                  <a:pt x="2103" y="1009"/>
                </a:cubicBezTo>
                <a:cubicBezTo>
                  <a:pt x="2103" y="975"/>
                  <a:pt x="2117" y="942"/>
                  <a:pt x="2141" y="918"/>
                </a:cubicBezTo>
                <a:lnTo>
                  <a:pt x="2213" y="846"/>
                </a:lnTo>
                <a:cubicBezTo>
                  <a:pt x="2072" y="774"/>
                  <a:pt x="1913" y="734"/>
                  <a:pt x="1744" y="734"/>
                </a:cubicBezTo>
                <a:cubicBezTo>
                  <a:pt x="1168" y="734"/>
                  <a:pt x="701" y="1200"/>
                  <a:pt x="701" y="1776"/>
                </a:cubicBezTo>
                <a:cubicBezTo>
                  <a:pt x="701" y="2352"/>
                  <a:pt x="1168" y="2819"/>
                  <a:pt x="1744" y="2819"/>
                </a:cubicBezTo>
                <a:cubicBezTo>
                  <a:pt x="2320" y="2819"/>
                  <a:pt x="2786" y="2352"/>
                  <a:pt x="2786" y="1776"/>
                </a:cubicBezTo>
                <a:cubicBezTo>
                  <a:pt x="2786" y="1607"/>
                  <a:pt x="2746" y="1448"/>
                  <a:pt x="2674" y="1307"/>
                </a:cubicBezTo>
                <a:lnTo>
                  <a:pt x="2602" y="1379"/>
                </a:lnTo>
                <a:cubicBezTo>
                  <a:pt x="2578" y="1403"/>
                  <a:pt x="2545" y="1417"/>
                  <a:pt x="2511" y="1417"/>
                </a:cubicBezTo>
                <a:close/>
              </a:path>
            </a:pathLst>
          </a:custGeom>
          <a:solidFill>
            <a:schemeClr val="bg1"/>
          </a:solidFill>
          <a:ln>
            <a:noFill/>
          </a:ln>
        </p:spPr>
        <p:txBody>
          <a:bodyPr/>
          <a:lstStyle/>
          <a:p>
            <a:endParaRPr lang="zh-CN" altLang="en-US"/>
          </a:p>
        </p:txBody>
      </p:sp>
    </p:spTree>
    <p:extLst>
      <p:ext uri="{BB962C8B-B14F-4D97-AF65-F5344CB8AC3E}">
        <p14:creationId xmlns:p14="http://schemas.microsoft.com/office/powerpoint/2010/main" val="3244785412"/>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p:bldP spid="11" grpId="0" animBg="1"/>
      <p:bldP spid="12"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关键技术</a:t>
              </a:r>
              <a:endParaRPr lang="zh-CN" altLang="en-US" sz="2400" b="1" dirty="0">
                <a:solidFill>
                  <a:schemeClr val="bg1"/>
                </a:solidFill>
                <a:latin typeface="微软雅黑" pitchFamily="34" charset="-122"/>
                <a:ea typeface="微软雅黑" pitchFamily="34" charset="-122"/>
              </a:endParaRPr>
            </a:p>
          </p:txBody>
        </p:sp>
      </p:grpSp>
      <p:sp>
        <p:nvSpPr>
          <p:cNvPr id="4" name="Freeform 15"/>
          <p:cNvSpPr>
            <a:spLocks/>
          </p:cNvSpPr>
          <p:nvPr/>
        </p:nvSpPr>
        <p:spPr bwMode="auto">
          <a:xfrm>
            <a:off x="3020106" y="967628"/>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013B6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outerShdw blurRad="50800" dist="38100" dir="2700000" algn="tl" rotWithShape="0">
                  <a:prstClr val="black">
                    <a:alpha val="40000"/>
                  </a:prstClr>
                </a:outerShdw>
              </a:effectLst>
              <a:uLnTx/>
              <a:uFillTx/>
            </a:endParaRPr>
          </a:p>
        </p:txBody>
      </p:sp>
      <p:pic>
        <p:nvPicPr>
          <p:cNvPr id="5"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16200000" flipH="1">
            <a:off x="243865" y="2824744"/>
            <a:ext cx="5822204" cy="2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5400000">
            <a:off x="3226989" y="2825611"/>
            <a:ext cx="5822201" cy="2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5"/>
          <p:cNvSpPr>
            <a:spLocks/>
          </p:cNvSpPr>
          <p:nvPr/>
        </p:nvSpPr>
        <p:spPr bwMode="auto">
          <a:xfrm>
            <a:off x="3020106" y="3152028"/>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outerShdw blurRad="50800" dist="38100" dir="2700000" algn="tl" rotWithShape="0">
                  <a:prstClr val="black">
                    <a:alpha val="40000"/>
                  </a:prstClr>
                </a:outerShdw>
              </a:effectLst>
              <a:uLnTx/>
              <a:uFillTx/>
            </a:endParaRPr>
          </a:p>
        </p:txBody>
      </p:sp>
      <p:sp>
        <p:nvSpPr>
          <p:cNvPr id="8" name="Freeform 15"/>
          <p:cNvSpPr>
            <a:spLocks/>
          </p:cNvSpPr>
          <p:nvPr/>
        </p:nvSpPr>
        <p:spPr bwMode="auto">
          <a:xfrm flipH="1">
            <a:off x="4779611" y="967628"/>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013B6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outerShdw blurRad="50800" dist="38100" dir="2700000" algn="tl" rotWithShape="0">
                  <a:prstClr val="black">
                    <a:alpha val="40000"/>
                  </a:prstClr>
                </a:outerShdw>
              </a:effectLst>
              <a:uLnTx/>
              <a:uFillTx/>
            </a:endParaRPr>
          </a:p>
        </p:txBody>
      </p:sp>
      <p:sp>
        <p:nvSpPr>
          <p:cNvPr id="9" name="Freeform 15"/>
          <p:cNvSpPr>
            <a:spLocks/>
          </p:cNvSpPr>
          <p:nvPr/>
        </p:nvSpPr>
        <p:spPr bwMode="auto">
          <a:xfrm flipH="1">
            <a:off x="4779611" y="3152028"/>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outerShdw blurRad="50800" dist="38100" dir="2700000" algn="tl" rotWithShape="0">
                  <a:prstClr val="black">
                    <a:alpha val="40000"/>
                  </a:prstClr>
                </a:outerShdw>
              </a:effectLst>
              <a:uLnTx/>
              <a:uFillTx/>
            </a:endParaRPr>
          </a:p>
        </p:txBody>
      </p:sp>
      <p:sp>
        <p:nvSpPr>
          <p:cNvPr id="10" name="TextBox 9"/>
          <p:cNvSpPr txBox="1"/>
          <p:nvPr/>
        </p:nvSpPr>
        <p:spPr>
          <a:xfrm>
            <a:off x="969040" y="1064083"/>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请输入您的标</a:t>
            </a:r>
            <a:r>
              <a:rPr kumimoji="0" lang="zh-CN" altLang="en-US" sz="1800" b="1" i="0" u="none" strike="noStrike" kern="0" cap="none" spc="0" normalizeH="0" baseline="0" noProof="0" dirty="0">
                <a:ln>
                  <a:noFill/>
                </a:ln>
                <a:solidFill>
                  <a:srgbClr val="4D4D4D"/>
                </a:solidFill>
                <a:effectLst/>
                <a:uLnTx/>
                <a:uFillTx/>
                <a:latin typeface="微软雅黑"/>
                <a:ea typeface="微软雅黑"/>
              </a:rPr>
              <a:t>题</a:t>
            </a:r>
          </a:p>
        </p:txBody>
      </p:sp>
      <p:sp>
        <p:nvSpPr>
          <p:cNvPr id="11" name="TextBox 10"/>
          <p:cNvSpPr txBox="1"/>
          <p:nvPr/>
        </p:nvSpPr>
        <p:spPr>
          <a:xfrm>
            <a:off x="969040" y="1394047"/>
            <a:ext cx="2039937"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a:t>
            </a: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4D4D4D"/>
              </a:solidFill>
              <a:effectLst/>
              <a:uLnTx/>
              <a:uFillTx/>
              <a:latin typeface="微软雅黑"/>
              <a:ea typeface="微软雅黑"/>
            </a:endParaRPr>
          </a:p>
        </p:txBody>
      </p:sp>
      <p:sp>
        <p:nvSpPr>
          <p:cNvPr id="12" name="TextBox 11"/>
          <p:cNvSpPr txBox="1"/>
          <p:nvPr/>
        </p:nvSpPr>
        <p:spPr>
          <a:xfrm>
            <a:off x="3154967" y="1650082"/>
            <a:ext cx="75533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4D4D4D"/>
                </a:solidFill>
                <a:effectLst/>
                <a:uLnTx/>
                <a:uFillTx/>
                <a:latin typeface="微软雅黑"/>
                <a:ea typeface="微软雅黑"/>
              </a:rPr>
              <a:t>01</a:t>
            </a:r>
            <a:endParaRPr kumimoji="0" lang="zh-CN" altLang="en-US" sz="3600" b="1" i="0" u="none" strike="noStrike" kern="0" cap="none" spc="0" normalizeH="0" baseline="0" noProof="0" dirty="0">
              <a:ln>
                <a:noFill/>
              </a:ln>
              <a:solidFill>
                <a:srgbClr val="4D4D4D"/>
              </a:solidFill>
              <a:effectLst/>
              <a:uLnTx/>
              <a:uFillTx/>
              <a:latin typeface="微软雅黑"/>
              <a:ea typeface="微软雅黑"/>
            </a:endParaRPr>
          </a:p>
        </p:txBody>
      </p:sp>
      <p:sp>
        <p:nvSpPr>
          <p:cNvPr id="13" name="TextBox 12"/>
          <p:cNvSpPr txBox="1"/>
          <p:nvPr/>
        </p:nvSpPr>
        <p:spPr>
          <a:xfrm>
            <a:off x="5440967" y="1650082"/>
            <a:ext cx="75533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4D4D4D"/>
                </a:solidFill>
                <a:effectLst/>
                <a:uLnTx/>
                <a:uFillTx/>
                <a:latin typeface="微软雅黑"/>
                <a:ea typeface="微软雅黑"/>
              </a:rPr>
              <a:t>02</a:t>
            </a:r>
            <a:endParaRPr kumimoji="0" lang="zh-CN" altLang="en-US" sz="3600" b="1" i="0" u="none" strike="noStrike" kern="0" cap="none" spc="0" normalizeH="0" baseline="0" noProof="0" dirty="0">
              <a:ln>
                <a:noFill/>
              </a:ln>
              <a:solidFill>
                <a:srgbClr val="4D4D4D"/>
              </a:solidFill>
              <a:effectLst/>
              <a:uLnTx/>
              <a:uFillTx/>
              <a:latin typeface="微软雅黑"/>
              <a:ea typeface="微软雅黑"/>
            </a:endParaRPr>
          </a:p>
        </p:txBody>
      </p:sp>
      <p:sp>
        <p:nvSpPr>
          <p:cNvPr id="14" name="TextBox 13"/>
          <p:cNvSpPr txBox="1"/>
          <p:nvPr/>
        </p:nvSpPr>
        <p:spPr>
          <a:xfrm>
            <a:off x="3154967" y="3859882"/>
            <a:ext cx="75533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4D4D4D"/>
                </a:solidFill>
                <a:effectLst/>
                <a:uLnTx/>
                <a:uFillTx/>
                <a:latin typeface="微软雅黑"/>
                <a:ea typeface="微软雅黑"/>
              </a:rPr>
              <a:t>03</a:t>
            </a:r>
            <a:endParaRPr kumimoji="0" lang="zh-CN" altLang="en-US" sz="3600" b="1" i="0" u="none" strike="noStrike" kern="0" cap="none" spc="0" normalizeH="0" baseline="0" noProof="0" dirty="0">
              <a:ln>
                <a:noFill/>
              </a:ln>
              <a:solidFill>
                <a:srgbClr val="4D4D4D"/>
              </a:solidFill>
              <a:effectLst/>
              <a:uLnTx/>
              <a:uFillTx/>
              <a:latin typeface="微软雅黑"/>
              <a:ea typeface="微软雅黑"/>
            </a:endParaRPr>
          </a:p>
        </p:txBody>
      </p:sp>
      <p:sp>
        <p:nvSpPr>
          <p:cNvPr id="15" name="TextBox 14"/>
          <p:cNvSpPr txBox="1"/>
          <p:nvPr/>
        </p:nvSpPr>
        <p:spPr>
          <a:xfrm>
            <a:off x="5440967" y="3859882"/>
            <a:ext cx="755335"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4D4D4D"/>
                </a:solidFill>
                <a:effectLst/>
                <a:uLnTx/>
                <a:uFillTx/>
                <a:latin typeface="微软雅黑"/>
                <a:ea typeface="微软雅黑"/>
              </a:rPr>
              <a:t>04</a:t>
            </a:r>
            <a:endParaRPr kumimoji="0" lang="zh-CN" altLang="en-US" sz="3600" b="1" i="0" u="none" strike="noStrike" kern="0" cap="none" spc="0" normalizeH="0" baseline="0" noProof="0" dirty="0">
              <a:ln>
                <a:noFill/>
              </a:ln>
              <a:solidFill>
                <a:srgbClr val="4D4D4D"/>
              </a:solidFill>
              <a:effectLst/>
              <a:uLnTx/>
              <a:uFillTx/>
              <a:latin typeface="微软雅黑"/>
              <a:ea typeface="微软雅黑"/>
            </a:endParaRPr>
          </a:p>
        </p:txBody>
      </p:sp>
      <p:sp>
        <p:nvSpPr>
          <p:cNvPr id="16" name="TextBox 15"/>
          <p:cNvSpPr txBox="1"/>
          <p:nvPr/>
        </p:nvSpPr>
        <p:spPr>
          <a:xfrm>
            <a:off x="6426221" y="1064083"/>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请输入您的标</a:t>
            </a:r>
            <a:r>
              <a:rPr kumimoji="0" lang="zh-CN" altLang="en-US" sz="1800" b="1" i="0" u="none" strike="noStrike" kern="0" cap="none" spc="0" normalizeH="0" baseline="0" noProof="0" dirty="0">
                <a:ln>
                  <a:noFill/>
                </a:ln>
                <a:solidFill>
                  <a:srgbClr val="4D4D4D"/>
                </a:solidFill>
                <a:effectLst/>
                <a:uLnTx/>
                <a:uFillTx/>
                <a:latin typeface="微软雅黑"/>
                <a:ea typeface="微软雅黑"/>
              </a:rPr>
              <a:t>题</a:t>
            </a:r>
          </a:p>
        </p:txBody>
      </p:sp>
      <p:sp>
        <p:nvSpPr>
          <p:cNvPr id="17" name="TextBox 16"/>
          <p:cNvSpPr txBox="1"/>
          <p:nvPr/>
        </p:nvSpPr>
        <p:spPr>
          <a:xfrm>
            <a:off x="6426221" y="1394047"/>
            <a:ext cx="2039937"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a:t>
            </a: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4D4D4D"/>
              </a:solidFill>
              <a:effectLst/>
              <a:uLnTx/>
              <a:uFillTx/>
              <a:latin typeface="微软雅黑"/>
              <a:ea typeface="微软雅黑"/>
            </a:endParaRPr>
          </a:p>
        </p:txBody>
      </p:sp>
      <p:sp>
        <p:nvSpPr>
          <p:cNvPr id="18" name="TextBox 17"/>
          <p:cNvSpPr txBox="1"/>
          <p:nvPr/>
        </p:nvSpPr>
        <p:spPr>
          <a:xfrm>
            <a:off x="899592" y="3337383"/>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4D4D4D"/>
                </a:solidFill>
                <a:effectLst/>
                <a:uLnTx/>
                <a:uFillTx/>
                <a:latin typeface="微软雅黑"/>
                <a:ea typeface="微软雅黑"/>
              </a:rPr>
              <a:t>请输入您的标</a:t>
            </a:r>
            <a:r>
              <a:rPr kumimoji="0" lang="zh-CN" altLang="en-US" sz="1800" b="1" i="0" u="none" strike="noStrike" kern="0" cap="none" spc="0" normalizeH="0" baseline="0" noProof="0" dirty="0">
                <a:ln>
                  <a:noFill/>
                </a:ln>
                <a:solidFill>
                  <a:srgbClr val="4D4D4D"/>
                </a:solidFill>
                <a:effectLst/>
                <a:uLnTx/>
                <a:uFillTx/>
                <a:latin typeface="微软雅黑"/>
                <a:ea typeface="微软雅黑"/>
              </a:rPr>
              <a:t>题</a:t>
            </a:r>
          </a:p>
        </p:txBody>
      </p:sp>
      <p:sp>
        <p:nvSpPr>
          <p:cNvPr id="19" name="TextBox 18"/>
          <p:cNvSpPr txBox="1"/>
          <p:nvPr/>
        </p:nvSpPr>
        <p:spPr>
          <a:xfrm>
            <a:off x="899592" y="3667347"/>
            <a:ext cx="2039937"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a:t>
            </a: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4D4D4D"/>
              </a:solidFill>
              <a:effectLst/>
              <a:uLnTx/>
              <a:uFillTx/>
              <a:latin typeface="微软雅黑"/>
              <a:ea typeface="微软雅黑"/>
            </a:endParaRPr>
          </a:p>
        </p:txBody>
      </p:sp>
      <p:sp>
        <p:nvSpPr>
          <p:cNvPr id="20" name="TextBox 19"/>
          <p:cNvSpPr txBox="1"/>
          <p:nvPr/>
        </p:nvSpPr>
        <p:spPr>
          <a:xfrm>
            <a:off x="6426221" y="3337383"/>
            <a:ext cx="180049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smtClean="0">
                <a:ln>
                  <a:noFill/>
                </a:ln>
                <a:solidFill>
                  <a:srgbClr val="4D4D4D"/>
                </a:solidFill>
                <a:effectLst/>
                <a:uLnTx/>
                <a:uFillTx/>
                <a:latin typeface="微软雅黑"/>
                <a:ea typeface="微软雅黑"/>
              </a:rPr>
              <a:t>请输入您的标</a:t>
            </a:r>
            <a:r>
              <a:rPr kumimoji="0" lang="zh-CN" altLang="en-US" sz="1800" b="1" i="0" u="none" strike="noStrike" kern="0" cap="none" spc="0" normalizeH="0" baseline="0" noProof="0">
                <a:ln>
                  <a:noFill/>
                </a:ln>
                <a:solidFill>
                  <a:srgbClr val="4D4D4D"/>
                </a:solidFill>
                <a:effectLst/>
                <a:uLnTx/>
                <a:uFillTx/>
                <a:latin typeface="微软雅黑"/>
                <a:ea typeface="微软雅黑"/>
              </a:rPr>
              <a:t>题</a:t>
            </a:r>
            <a:endParaRPr kumimoji="0" lang="zh-CN" altLang="en-US" sz="1800" b="1" i="0" u="none" strike="noStrike" kern="0" cap="none" spc="0" normalizeH="0" baseline="0" noProof="0" dirty="0">
              <a:ln>
                <a:noFill/>
              </a:ln>
              <a:solidFill>
                <a:srgbClr val="4D4D4D"/>
              </a:solidFill>
              <a:effectLst/>
              <a:uLnTx/>
              <a:uFillTx/>
              <a:latin typeface="微软雅黑"/>
              <a:ea typeface="微软雅黑"/>
            </a:endParaRPr>
          </a:p>
        </p:txBody>
      </p:sp>
      <p:sp>
        <p:nvSpPr>
          <p:cNvPr id="21" name="TextBox 20"/>
          <p:cNvSpPr txBox="1"/>
          <p:nvPr/>
        </p:nvSpPr>
        <p:spPr>
          <a:xfrm>
            <a:off x="6426221" y="3667347"/>
            <a:ext cx="2039937"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a:t>
            </a:r>
            <a:r>
              <a:rPr kumimoji="0" lang="zh-CN" altLang="en-US" sz="1400" b="0" i="0" u="none" strike="noStrike" kern="0" cap="none" spc="0" normalizeH="0" baseline="0" noProof="0" dirty="0" smtClean="0">
                <a:ln>
                  <a:noFill/>
                </a:ln>
                <a:solidFill>
                  <a:srgbClr val="4D4D4D"/>
                </a:solidFill>
                <a:effectLst/>
                <a:uLnTx/>
                <a:uFillTx/>
                <a:latin typeface="微软雅黑"/>
                <a:ea typeface="微软雅黑"/>
              </a:rPr>
              <a:t>内容</a:t>
            </a:r>
            <a:endParaRPr kumimoji="0" lang="en-US" altLang="zh-CN" sz="1400" b="0" i="0" u="none" strike="noStrike" kern="0" cap="none" spc="0" normalizeH="0" baseline="0" noProof="0" dirty="0" smtClean="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endParaRPr kumimoji="0" lang="en-US" altLang="zh-CN" sz="1400" b="0" i="0" u="none" strike="noStrike" kern="0" cap="none" spc="0" normalizeH="0" baseline="0" noProof="0" dirty="0">
              <a:ln>
                <a:noFill/>
              </a:ln>
              <a:solidFill>
                <a:srgbClr val="4D4D4D"/>
              </a:solidFill>
              <a:effectLst/>
              <a:uLnTx/>
              <a:uFillTx/>
              <a:latin typeface="微软雅黑"/>
              <a:ea typeface="微软雅黑"/>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rgbClr val="4D4D4D"/>
                </a:solidFill>
                <a:effectLst/>
                <a:uLnTx/>
                <a:uFillTx/>
                <a:latin typeface="微软雅黑"/>
                <a:ea typeface="微软雅黑"/>
              </a:rPr>
              <a:t>输入您的文字内容</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4D4D4D"/>
              </a:solidFill>
              <a:effectLst/>
              <a:uLnTx/>
              <a:uFillTx/>
              <a:latin typeface="微软雅黑"/>
              <a:ea typeface="微软雅黑"/>
            </a:endParaRPr>
          </a:p>
        </p:txBody>
      </p:sp>
    </p:spTree>
    <p:extLst>
      <p:ext uri="{BB962C8B-B14F-4D97-AF65-F5344CB8AC3E}">
        <p14:creationId xmlns:p14="http://schemas.microsoft.com/office/powerpoint/2010/main" val="3400152213"/>
      </p:ext>
    </p:extLst>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00"/>
                                            <p:tgtEl>
                                              <p:spTgt spid="6"/>
                                            </p:tgtEl>
                                          </p:cBhvr>
                                        </p:animEffect>
                                      </p:childTnLst>
                                    </p:cTn>
                                  </p:par>
                                </p:childTnLst>
                              </p:cTn>
                            </p:par>
                            <p:par>
                              <p:cTn id="16" fill="hold">
                                <p:stCondLst>
                                  <p:cond delay="1200"/>
                                </p:stCondLst>
                                <p:childTnLst>
                                  <p:par>
                                    <p:cTn id="17" presetID="2" presetClass="entr" presetSubtype="4" fill="hold" grpId="0" nodeType="afterEffect" p14:presetBounceEnd="40000">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14:bounceEnd="40000">
                                          <p:cBhvr additive="base">
                                            <p:cTn id="19"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400" fill="hold"/>
                                            <p:tgtEl>
                                              <p:spTgt spid="12"/>
                                            </p:tgtEl>
                                            <p:attrNameLst>
                                              <p:attrName>ppt_w</p:attrName>
                                            </p:attrNameLst>
                                          </p:cBhvr>
                                          <p:tavLst>
                                            <p:tav tm="0">
                                              <p:val>
                                                <p:fltVal val="0"/>
                                              </p:val>
                                            </p:tav>
                                            <p:tav tm="100000">
                                              <p:val>
                                                <p:strVal val="#ppt_w"/>
                                              </p:val>
                                            </p:tav>
                                          </p:tavLst>
                                        </p:anim>
                                        <p:anim calcmode="lin" valueType="num">
                                          <p:cBhvr>
                                            <p:cTn id="25" dur="400" fill="hold"/>
                                            <p:tgtEl>
                                              <p:spTgt spid="12"/>
                                            </p:tgtEl>
                                            <p:attrNameLst>
                                              <p:attrName>ppt_h</p:attrName>
                                            </p:attrNameLst>
                                          </p:cBhvr>
                                          <p:tavLst>
                                            <p:tav tm="0">
                                              <p:val>
                                                <p:fltVal val="0"/>
                                              </p:val>
                                            </p:tav>
                                            <p:tav tm="100000">
                                              <p:val>
                                                <p:strVal val="#ppt_h"/>
                                              </p:val>
                                            </p:tav>
                                          </p:tavLst>
                                        </p:anim>
                                        <p:anim calcmode="lin" valueType="num">
                                          <p:cBhvr>
                                            <p:cTn id="26" dur="400" fill="hold"/>
                                            <p:tgtEl>
                                              <p:spTgt spid="12"/>
                                            </p:tgtEl>
                                            <p:attrNameLst>
                                              <p:attrName>style.rotation</p:attrName>
                                            </p:attrNameLst>
                                          </p:cBhvr>
                                          <p:tavLst>
                                            <p:tav tm="0">
                                              <p:val>
                                                <p:fltVal val="90"/>
                                              </p:val>
                                            </p:tav>
                                            <p:tav tm="100000">
                                              <p:val>
                                                <p:fltVal val="0"/>
                                              </p:val>
                                            </p:tav>
                                          </p:tavLst>
                                        </p:anim>
                                        <p:animEffect transition="in" filter="fade">
                                          <p:cBhvr>
                                            <p:cTn id="27" dur="400"/>
                                            <p:tgtEl>
                                              <p:spTgt spid="12"/>
                                            </p:tgtEl>
                                          </p:cBhvr>
                                        </p:animEffect>
                                      </p:childTnLst>
                                    </p:cTn>
                                  </p:par>
                                </p:childTnLst>
                              </p:cTn>
                            </p:par>
                            <p:par>
                              <p:cTn id="28" fill="hold">
                                <p:stCondLst>
                                  <p:cond delay="24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2900"/>
                                </p:stCondLst>
                                <p:childTnLst>
                                  <p:par>
                                    <p:cTn id="36" presetID="2" presetClass="entr" presetSubtype="4" fill="hold" grpId="0" nodeType="afterEffect" p14:presetBounceEnd="40000">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14:bounceEnd="40000">
                                          <p:cBhvr additive="base">
                                            <p:cTn id="38"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400"/>
                                </p:stCondLst>
                                <p:childTnLst>
                                  <p:par>
                                    <p:cTn id="41" presetID="3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400" fill="hold"/>
                                            <p:tgtEl>
                                              <p:spTgt spid="14"/>
                                            </p:tgtEl>
                                            <p:attrNameLst>
                                              <p:attrName>ppt_w</p:attrName>
                                            </p:attrNameLst>
                                          </p:cBhvr>
                                          <p:tavLst>
                                            <p:tav tm="0">
                                              <p:val>
                                                <p:fltVal val="0"/>
                                              </p:val>
                                            </p:tav>
                                            <p:tav tm="100000">
                                              <p:val>
                                                <p:strVal val="#ppt_w"/>
                                              </p:val>
                                            </p:tav>
                                          </p:tavLst>
                                        </p:anim>
                                        <p:anim calcmode="lin" valueType="num">
                                          <p:cBhvr>
                                            <p:cTn id="44" dur="400" fill="hold"/>
                                            <p:tgtEl>
                                              <p:spTgt spid="14"/>
                                            </p:tgtEl>
                                            <p:attrNameLst>
                                              <p:attrName>ppt_h</p:attrName>
                                            </p:attrNameLst>
                                          </p:cBhvr>
                                          <p:tavLst>
                                            <p:tav tm="0">
                                              <p:val>
                                                <p:fltVal val="0"/>
                                              </p:val>
                                            </p:tav>
                                            <p:tav tm="100000">
                                              <p:val>
                                                <p:strVal val="#ppt_h"/>
                                              </p:val>
                                            </p:tav>
                                          </p:tavLst>
                                        </p:anim>
                                        <p:anim calcmode="lin" valueType="num">
                                          <p:cBhvr>
                                            <p:cTn id="45" dur="400" fill="hold"/>
                                            <p:tgtEl>
                                              <p:spTgt spid="14"/>
                                            </p:tgtEl>
                                            <p:attrNameLst>
                                              <p:attrName>style.rotation</p:attrName>
                                            </p:attrNameLst>
                                          </p:cBhvr>
                                          <p:tavLst>
                                            <p:tav tm="0">
                                              <p:val>
                                                <p:fltVal val="90"/>
                                              </p:val>
                                            </p:tav>
                                            <p:tav tm="100000">
                                              <p:val>
                                                <p:fltVal val="0"/>
                                              </p:val>
                                            </p:tav>
                                          </p:tavLst>
                                        </p:anim>
                                        <p:animEffect transition="in" filter="fade">
                                          <p:cBhvr>
                                            <p:cTn id="46" dur="400"/>
                                            <p:tgtEl>
                                              <p:spTgt spid="14"/>
                                            </p:tgtEl>
                                          </p:cBhvr>
                                        </p:animEffect>
                                      </p:childTnLst>
                                    </p:cTn>
                                  </p:par>
                                </p:childTnLst>
                              </p:cTn>
                            </p:par>
                            <p:par>
                              <p:cTn id="47" fill="hold">
                                <p:stCondLst>
                                  <p:cond delay="3800"/>
                                </p:stCondLst>
                                <p:childTnLst>
                                  <p:par>
                                    <p:cTn id="48" presetID="2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par>
                              <p:cTn id="54" fill="hold">
                                <p:stCondLst>
                                  <p:cond delay="4300"/>
                                </p:stCondLst>
                                <p:childTnLst>
                                  <p:par>
                                    <p:cTn id="55" presetID="2" presetClass="entr" presetSubtype="4" fill="hold" grpId="0" nodeType="afterEffect" p14:presetBounceEnd="40000">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14:bounceEnd="40000">
                                          <p:cBhvr additive="base">
                                            <p:cTn id="57"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4800"/>
                                </p:stCondLst>
                                <p:childTnLst>
                                  <p:par>
                                    <p:cTn id="60" presetID="31"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400" fill="hold"/>
                                            <p:tgtEl>
                                              <p:spTgt spid="13"/>
                                            </p:tgtEl>
                                            <p:attrNameLst>
                                              <p:attrName>ppt_w</p:attrName>
                                            </p:attrNameLst>
                                          </p:cBhvr>
                                          <p:tavLst>
                                            <p:tav tm="0">
                                              <p:val>
                                                <p:fltVal val="0"/>
                                              </p:val>
                                            </p:tav>
                                            <p:tav tm="100000">
                                              <p:val>
                                                <p:strVal val="#ppt_w"/>
                                              </p:val>
                                            </p:tav>
                                          </p:tavLst>
                                        </p:anim>
                                        <p:anim calcmode="lin" valueType="num">
                                          <p:cBhvr>
                                            <p:cTn id="63" dur="400" fill="hold"/>
                                            <p:tgtEl>
                                              <p:spTgt spid="13"/>
                                            </p:tgtEl>
                                            <p:attrNameLst>
                                              <p:attrName>ppt_h</p:attrName>
                                            </p:attrNameLst>
                                          </p:cBhvr>
                                          <p:tavLst>
                                            <p:tav tm="0">
                                              <p:val>
                                                <p:fltVal val="0"/>
                                              </p:val>
                                            </p:tav>
                                            <p:tav tm="100000">
                                              <p:val>
                                                <p:strVal val="#ppt_h"/>
                                              </p:val>
                                            </p:tav>
                                          </p:tavLst>
                                        </p:anim>
                                        <p:anim calcmode="lin" valueType="num">
                                          <p:cBhvr>
                                            <p:cTn id="64" dur="400" fill="hold"/>
                                            <p:tgtEl>
                                              <p:spTgt spid="13"/>
                                            </p:tgtEl>
                                            <p:attrNameLst>
                                              <p:attrName>style.rotation</p:attrName>
                                            </p:attrNameLst>
                                          </p:cBhvr>
                                          <p:tavLst>
                                            <p:tav tm="0">
                                              <p:val>
                                                <p:fltVal val="90"/>
                                              </p:val>
                                            </p:tav>
                                            <p:tav tm="100000">
                                              <p:val>
                                                <p:fltVal val="0"/>
                                              </p:val>
                                            </p:tav>
                                          </p:tavLst>
                                        </p:anim>
                                        <p:animEffect transition="in" filter="fade">
                                          <p:cBhvr>
                                            <p:cTn id="65" dur="400"/>
                                            <p:tgtEl>
                                              <p:spTgt spid="13"/>
                                            </p:tgtEl>
                                          </p:cBhvr>
                                        </p:animEffect>
                                      </p:childTnLst>
                                    </p:cTn>
                                  </p:par>
                                </p:childTnLst>
                              </p:cTn>
                            </p:par>
                            <p:par>
                              <p:cTn id="66" fill="hold">
                                <p:stCondLst>
                                  <p:cond delay="5200"/>
                                </p:stCondLst>
                                <p:childTnLst>
                                  <p:par>
                                    <p:cTn id="67" presetID="2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5700"/>
                                </p:stCondLst>
                                <p:childTnLst>
                                  <p:par>
                                    <p:cTn id="74" presetID="2" presetClass="entr" presetSubtype="4" fill="hold" grpId="0" nodeType="afterEffect" p14:presetBounceEnd="40000">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14:bounceEnd="40000">
                                          <p:cBhvr additive="base">
                                            <p:cTn id="76"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77" dur="500" fill="hold"/>
                                            <p:tgtEl>
                                              <p:spTgt spid="9"/>
                                            </p:tgtEl>
                                            <p:attrNameLst>
                                              <p:attrName>ppt_y</p:attrName>
                                            </p:attrNameLst>
                                          </p:cBhvr>
                                          <p:tavLst>
                                            <p:tav tm="0">
                                              <p:val>
                                                <p:strVal val="1+#ppt_h/2"/>
                                              </p:val>
                                            </p:tav>
                                            <p:tav tm="100000">
                                              <p:val>
                                                <p:strVal val="#ppt_y"/>
                                              </p:val>
                                            </p:tav>
                                          </p:tavLst>
                                        </p:anim>
                                      </p:childTnLst>
                                    </p:cTn>
                                  </p:par>
                                </p:childTnLst>
                              </p:cTn>
                            </p:par>
                            <p:par>
                              <p:cTn id="78" fill="hold">
                                <p:stCondLst>
                                  <p:cond delay="6200"/>
                                </p:stCondLst>
                                <p:childTnLst>
                                  <p:par>
                                    <p:cTn id="79" presetID="3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400" fill="hold"/>
                                            <p:tgtEl>
                                              <p:spTgt spid="15"/>
                                            </p:tgtEl>
                                            <p:attrNameLst>
                                              <p:attrName>ppt_w</p:attrName>
                                            </p:attrNameLst>
                                          </p:cBhvr>
                                          <p:tavLst>
                                            <p:tav tm="0">
                                              <p:val>
                                                <p:fltVal val="0"/>
                                              </p:val>
                                            </p:tav>
                                            <p:tav tm="100000">
                                              <p:val>
                                                <p:strVal val="#ppt_w"/>
                                              </p:val>
                                            </p:tav>
                                          </p:tavLst>
                                        </p:anim>
                                        <p:anim calcmode="lin" valueType="num">
                                          <p:cBhvr>
                                            <p:cTn id="82" dur="400" fill="hold"/>
                                            <p:tgtEl>
                                              <p:spTgt spid="15"/>
                                            </p:tgtEl>
                                            <p:attrNameLst>
                                              <p:attrName>ppt_h</p:attrName>
                                            </p:attrNameLst>
                                          </p:cBhvr>
                                          <p:tavLst>
                                            <p:tav tm="0">
                                              <p:val>
                                                <p:fltVal val="0"/>
                                              </p:val>
                                            </p:tav>
                                            <p:tav tm="100000">
                                              <p:val>
                                                <p:strVal val="#ppt_h"/>
                                              </p:val>
                                            </p:tav>
                                          </p:tavLst>
                                        </p:anim>
                                        <p:anim calcmode="lin" valueType="num">
                                          <p:cBhvr>
                                            <p:cTn id="83" dur="400" fill="hold"/>
                                            <p:tgtEl>
                                              <p:spTgt spid="15"/>
                                            </p:tgtEl>
                                            <p:attrNameLst>
                                              <p:attrName>style.rotation</p:attrName>
                                            </p:attrNameLst>
                                          </p:cBhvr>
                                          <p:tavLst>
                                            <p:tav tm="0">
                                              <p:val>
                                                <p:fltVal val="90"/>
                                              </p:val>
                                            </p:tav>
                                            <p:tav tm="100000">
                                              <p:val>
                                                <p:fltVal val="0"/>
                                              </p:val>
                                            </p:tav>
                                          </p:tavLst>
                                        </p:anim>
                                        <p:animEffect transition="in" filter="fade">
                                          <p:cBhvr>
                                            <p:cTn id="84" dur="400"/>
                                            <p:tgtEl>
                                              <p:spTgt spid="15"/>
                                            </p:tgtEl>
                                          </p:cBhvr>
                                        </p:animEffect>
                                      </p:childTnLst>
                                    </p:cTn>
                                  </p:par>
                                </p:childTnLst>
                              </p:cTn>
                            </p:par>
                            <p:par>
                              <p:cTn id="85" fill="hold">
                                <p:stCondLst>
                                  <p:cond delay="6600"/>
                                </p:stCondLst>
                                <p:childTnLst>
                                  <p:par>
                                    <p:cTn id="86" presetID="22" presetClass="entr" presetSubtype="8"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left)">
                                          <p:cBhvr>
                                            <p:cTn id="88" dur="500"/>
                                            <p:tgtEl>
                                              <p:spTgt spid="2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700"/>
                                            <p:tgtEl>
                                              <p:spTgt spid="6"/>
                                            </p:tgtEl>
                                          </p:cBhvr>
                                        </p:animEffect>
                                      </p:childTnLst>
                                    </p:cTn>
                                  </p:par>
                                </p:childTnLst>
                              </p:cTn>
                            </p:par>
                            <p:par>
                              <p:cTn id="16" fill="hold">
                                <p:stCondLst>
                                  <p:cond delay="1200"/>
                                </p:stCondLst>
                                <p:childTnLst>
                                  <p:par>
                                    <p:cTn id="17" presetID="2" presetClass="entr" presetSubtype="4" fill="hold" grpId="0" nodeType="after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400" fill="hold"/>
                                            <p:tgtEl>
                                              <p:spTgt spid="12"/>
                                            </p:tgtEl>
                                            <p:attrNameLst>
                                              <p:attrName>ppt_w</p:attrName>
                                            </p:attrNameLst>
                                          </p:cBhvr>
                                          <p:tavLst>
                                            <p:tav tm="0">
                                              <p:val>
                                                <p:fltVal val="0"/>
                                              </p:val>
                                            </p:tav>
                                            <p:tav tm="100000">
                                              <p:val>
                                                <p:strVal val="#ppt_w"/>
                                              </p:val>
                                            </p:tav>
                                          </p:tavLst>
                                        </p:anim>
                                        <p:anim calcmode="lin" valueType="num">
                                          <p:cBhvr>
                                            <p:cTn id="25" dur="400" fill="hold"/>
                                            <p:tgtEl>
                                              <p:spTgt spid="12"/>
                                            </p:tgtEl>
                                            <p:attrNameLst>
                                              <p:attrName>ppt_h</p:attrName>
                                            </p:attrNameLst>
                                          </p:cBhvr>
                                          <p:tavLst>
                                            <p:tav tm="0">
                                              <p:val>
                                                <p:fltVal val="0"/>
                                              </p:val>
                                            </p:tav>
                                            <p:tav tm="100000">
                                              <p:val>
                                                <p:strVal val="#ppt_h"/>
                                              </p:val>
                                            </p:tav>
                                          </p:tavLst>
                                        </p:anim>
                                        <p:anim calcmode="lin" valueType="num">
                                          <p:cBhvr>
                                            <p:cTn id="26" dur="400" fill="hold"/>
                                            <p:tgtEl>
                                              <p:spTgt spid="12"/>
                                            </p:tgtEl>
                                            <p:attrNameLst>
                                              <p:attrName>style.rotation</p:attrName>
                                            </p:attrNameLst>
                                          </p:cBhvr>
                                          <p:tavLst>
                                            <p:tav tm="0">
                                              <p:val>
                                                <p:fltVal val="90"/>
                                              </p:val>
                                            </p:tav>
                                            <p:tav tm="100000">
                                              <p:val>
                                                <p:fltVal val="0"/>
                                              </p:val>
                                            </p:tav>
                                          </p:tavLst>
                                        </p:anim>
                                        <p:animEffect transition="in" filter="fade">
                                          <p:cBhvr>
                                            <p:cTn id="27" dur="400"/>
                                            <p:tgtEl>
                                              <p:spTgt spid="12"/>
                                            </p:tgtEl>
                                          </p:cBhvr>
                                        </p:animEffect>
                                      </p:childTnLst>
                                    </p:cTn>
                                  </p:par>
                                </p:childTnLst>
                              </p:cTn>
                            </p:par>
                            <p:par>
                              <p:cTn id="28" fill="hold">
                                <p:stCondLst>
                                  <p:cond delay="24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par>
                              <p:cTn id="35" fill="hold">
                                <p:stCondLst>
                                  <p:cond delay="29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400"/>
                                </p:stCondLst>
                                <p:childTnLst>
                                  <p:par>
                                    <p:cTn id="41" presetID="31"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400" fill="hold"/>
                                            <p:tgtEl>
                                              <p:spTgt spid="14"/>
                                            </p:tgtEl>
                                            <p:attrNameLst>
                                              <p:attrName>ppt_w</p:attrName>
                                            </p:attrNameLst>
                                          </p:cBhvr>
                                          <p:tavLst>
                                            <p:tav tm="0">
                                              <p:val>
                                                <p:fltVal val="0"/>
                                              </p:val>
                                            </p:tav>
                                            <p:tav tm="100000">
                                              <p:val>
                                                <p:strVal val="#ppt_w"/>
                                              </p:val>
                                            </p:tav>
                                          </p:tavLst>
                                        </p:anim>
                                        <p:anim calcmode="lin" valueType="num">
                                          <p:cBhvr>
                                            <p:cTn id="44" dur="400" fill="hold"/>
                                            <p:tgtEl>
                                              <p:spTgt spid="14"/>
                                            </p:tgtEl>
                                            <p:attrNameLst>
                                              <p:attrName>ppt_h</p:attrName>
                                            </p:attrNameLst>
                                          </p:cBhvr>
                                          <p:tavLst>
                                            <p:tav tm="0">
                                              <p:val>
                                                <p:fltVal val="0"/>
                                              </p:val>
                                            </p:tav>
                                            <p:tav tm="100000">
                                              <p:val>
                                                <p:strVal val="#ppt_h"/>
                                              </p:val>
                                            </p:tav>
                                          </p:tavLst>
                                        </p:anim>
                                        <p:anim calcmode="lin" valueType="num">
                                          <p:cBhvr>
                                            <p:cTn id="45" dur="400" fill="hold"/>
                                            <p:tgtEl>
                                              <p:spTgt spid="14"/>
                                            </p:tgtEl>
                                            <p:attrNameLst>
                                              <p:attrName>style.rotation</p:attrName>
                                            </p:attrNameLst>
                                          </p:cBhvr>
                                          <p:tavLst>
                                            <p:tav tm="0">
                                              <p:val>
                                                <p:fltVal val="90"/>
                                              </p:val>
                                            </p:tav>
                                            <p:tav tm="100000">
                                              <p:val>
                                                <p:fltVal val="0"/>
                                              </p:val>
                                            </p:tav>
                                          </p:tavLst>
                                        </p:anim>
                                        <p:animEffect transition="in" filter="fade">
                                          <p:cBhvr>
                                            <p:cTn id="46" dur="400"/>
                                            <p:tgtEl>
                                              <p:spTgt spid="14"/>
                                            </p:tgtEl>
                                          </p:cBhvr>
                                        </p:animEffect>
                                      </p:childTnLst>
                                    </p:cTn>
                                  </p:par>
                                </p:childTnLst>
                              </p:cTn>
                            </p:par>
                            <p:par>
                              <p:cTn id="47" fill="hold">
                                <p:stCondLst>
                                  <p:cond delay="3800"/>
                                </p:stCondLst>
                                <p:childTnLst>
                                  <p:par>
                                    <p:cTn id="48" presetID="22" presetClass="entr" presetSubtype="2"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right)">
                                          <p:cBhvr>
                                            <p:cTn id="50" dur="500"/>
                                            <p:tgtEl>
                                              <p:spTgt spid="18"/>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par>
                              <p:cTn id="54" fill="hold">
                                <p:stCondLst>
                                  <p:cond delay="4300"/>
                                </p:stCondLst>
                                <p:childTnLst>
                                  <p:par>
                                    <p:cTn id="55" presetID="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4800"/>
                                </p:stCondLst>
                                <p:childTnLst>
                                  <p:par>
                                    <p:cTn id="60" presetID="31"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400" fill="hold"/>
                                            <p:tgtEl>
                                              <p:spTgt spid="13"/>
                                            </p:tgtEl>
                                            <p:attrNameLst>
                                              <p:attrName>ppt_w</p:attrName>
                                            </p:attrNameLst>
                                          </p:cBhvr>
                                          <p:tavLst>
                                            <p:tav tm="0">
                                              <p:val>
                                                <p:fltVal val="0"/>
                                              </p:val>
                                            </p:tav>
                                            <p:tav tm="100000">
                                              <p:val>
                                                <p:strVal val="#ppt_w"/>
                                              </p:val>
                                            </p:tav>
                                          </p:tavLst>
                                        </p:anim>
                                        <p:anim calcmode="lin" valueType="num">
                                          <p:cBhvr>
                                            <p:cTn id="63" dur="400" fill="hold"/>
                                            <p:tgtEl>
                                              <p:spTgt spid="13"/>
                                            </p:tgtEl>
                                            <p:attrNameLst>
                                              <p:attrName>ppt_h</p:attrName>
                                            </p:attrNameLst>
                                          </p:cBhvr>
                                          <p:tavLst>
                                            <p:tav tm="0">
                                              <p:val>
                                                <p:fltVal val="0"/>
                                              </p:val>
                                            </p:tav>
                                            <p:tav tm="100000">
                                              <p:val>
                                                <p:strVal val="#ppt_h"/>
                                              </p:val>
                                            </p:tav>
                                          </p:tavLst>
                                        </p:anim>
                                        <p:anim calcmode="lin" valueType="num">
                                          <p:cBhvr>
                                            <p:cTn id="64" dur="400" fill="hold"/>
                                            <p:tgtEl>
                                              <p:spTgt spid="13"/>
                                            </p:tgtEl>
                                            <p:attrNameLst>
                                              <p:attrName>style.rotation</p:attrName>
                                            </p:attrNameLst>
                                          </p:cBhvr>
                                          <p:tavLst>
                                            <p:tav tm="0">
                                              <p:val>
                                                <p:fltVal val="90"/>
                                              </p:val>
                                            </p:tav>
                                            <p:tav tm="100000">
                                              <p:val>
                                                <p:fltVal val="0"/>
                                              </p:val>
                                            </p:tav>
                                          </p:tavLst>
                                        </p:anim>
                                        <p:animEffect transition="in" filter="fade">
                                          <p:cBhvr>
                                            <p:cTn id="65" dur="400"/>
                                            <p:tgtEl>
                                              <p:spTgt spid="13"/>
                                            </p:tgtEl>
                                          </p:cBhvr>
                                        </p:animEffect>
                                      </p:childTnLst>
                                    </p:cTn>
                                  </p:par>
                                </p:childTnLst>
                              </p:cTn>
                            </p:par>
                            <p:par>
                              <p:cTn id="66" fill="hold">
                                <p:stCondLst>
                                  <p:cond delay="5200"/>
                                </p:stCondLst>
                                <p:childTnLst>
                                  <p:par>
                                    <p:cTn id="67" presetID="2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5700"/>
                                </p:stCondLst>
                                <p:childTnLst>
                                  <p:par>
                                    <p:cTn id="74" presetID="2" presetClass="entr" presetSubtype="4"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additive="base">
                                            <p:cTn id="76" dur="500" fill="hold"/>
                                            <p:tgtEl>
                                              <p:spTgt spid="9"/>
                                            </p:tgtEl>
                                            <p:attrNameLst>
                                              <p:attrName>ppt_x</p:attrName>
                                            </p:attrNameLst>
                                          </p:cBhvr>
                                          <p:tavLst>
                                            <p:tav tm="0">
                                              <p:val>
                                                <p:strVal val="#ppt_x"/>
                                              </p:val>
                                            </p:tav>
                                            <p:tav tm="100000">
                                              <p:val>
                                                <p:strVal val="#ppt_x"/>
                                              </p:val>
                                            </p:tav>
                                          </p:tavLst>
                                        </p:anim>
                                        <p:anim calcmode="lin" valueType="num">
                                          <p:cBhvr additive="base">
                                            <p:cTn id="77" dur="500" fill="hold"/>
                                            <p:tgtEl>
                                              <p:spTgt spid="9"/>
                                            </p:tgtEl>
                                            <p:attrNameLst>
                                              <p:attrName>ppt_y</p:attrName>
                                            </p:attrNameLst>
                                          </p:cBhvr>
                                          <p:tavLst>
                                            <p:tav tm="0">
                                              <p:val>
                                                <p:strVal val="1+#ppt_h/2"/>
                                              </p:val>
                                            </p:tav>
                                            <p:tav tm="100000">
                                              <p:val>
                                                <p:strVal val="#ppt_y"/>
                                              </p:val>
                                            </p:tav>
                                          </p:tavLst>
                                        </p:anim>
                                      </p:childTnLst>
                                    </p:cTn>
                                  </p:par>
                                </p:childTnLst>
                              </p:cTn>
                            </p:par>
                            <p:par>
                              <p:cTn id="78" fill="hold">
                                <p:stCondLst>
                                  <p:cond delay="6200"/>
                                </p:stCondLst>
                                <p:childTnLst>
                                  <p:par>
                                    <p:cTn id="79" presetID="31" presetClass="entr" presetSubtype="0"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400" fill="hold"/>
                                            <p:tgtEl>
                                              <p:spTgt spid="15"/>
                                            </p:tgtEl>
                                            <p:attrNameLst>
                                              <p:attrName>ppt_w</p:attrName>
                                            </p:attrNameLst>
                                          </p:cBhvr>
                                          <p:tavLst>
                                            <p:tav tm="0">
                                              <p:val>
                                                <p:fltVal val="0"/>
                                              </p:val>
                                            </p:tav>
                                            <p:tav tm="100000">
                                              <p:val>
                                                <p:strVal val="#ppt_w"/>
                                              </p:val>
                                            </p:tav>
                                          </p:tavLst>
                                        </p:anim>
                                        <p:anim calcmode="lin" valueType="num">
                                          <p:cBhvr>
                                            <p:cTn id="82" dur="400" fill="hold"/>
                                            <p:tgtEl>
                                              <p:spTgt spid="15"/>
                                            </p:tgtEl>
                                            <p:attrNameLst>
                                              <p:attrName>ppt_h</p:attrName>
                                            </p:attrNameLst>
                                          </p:cBhvr>
                                          <p:tavLst>
                                            <p:tav tm="0">
                                              <p:val>
                                                <p:fltVal val="0"/>
                                              </p:val>
                                            </p:tav>
                                            <p:tav tm="100000">
                                              <p:val>
                                                <p:strVal val="#ppt_h"/>
                                              </p:val>
                                            </p:tav>
                                          </p:tavLst>
                                        </p:anim>
                                        <p:anim calcmode="lin" valueType="num">
                                          <p:cBhvr>
                                            <p:cTn id="83" dur="400" fill="hold"/>
                                            <p:tgtEl>
                                              <p:spTgt spid="15"/>
                                            </p:tgtEl>
                                            <p:attrNameLst>
                                              <p:attrName>style.rotation</p:attrName>
                                            </p:attrNameLst>
                                          </p:cBhvr>
                                          <p:tavLst>
                                            <p:tav tm="0">
                                              <p:val>
                                                <p:fltVal val="90"/>
                                              </p:val>
                                            </p:tav>
                                            <p:tav tm="100000">
                                              <p:val>
                                                <p:fltVal val="0"/>
                                              </p:val>
                                            </p:tav>
                                          </p:tavLst>
                                        </p:anim>
                                        <p:animEffect transition="in" filter="fade">
                                          <p:cBhvr>
                                            <p:cTn id="84" dur="400"/>
                                            <p:tgtEl>
                                              <p:spTgt spid="15"/>
                                            </p:tgtEl>
                                          </p:cBhvr>
                                        </p:animEffect>
                                      </p:childTnLst>
                                    </p:cTn>
                                  </p:par>
                                </p:childTnLst>
                              </p:cTn>
                            </p:par>
                            <p:par>
                              <p:cTn id="85" fill="hold">
                                <p:stCondLst>
                                  <p:cond delay="6600"/>
                                </p:stCondLst>
                                <p:childTnLst>
                                  <p:par>
                                    <p:cTn id="86" presetID="22" presetClass="entr" presetSubtype="8"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left)">
                                          <p:cBhvr>
                                            <p:cTn id="88" dur="500"/>
                                            <p:tgtEl>
                                              <p:spTgt spid="2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组合 173"/>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实践难点</a:t>
              </a:r>
              <a:endParaRPr lang="zh-CN" altLang="en-US" sz="2400" b="1" dirty="0">
                <a:solidFill>
                  <a:schemeClr val="bg1"/>
                </a:solidFill>
                <a:latin typeface="微软雅黑" pitchFamily="34" charset="-122"/>
                <a:ea typeface="微软雅黑" pitchFamily="34" charset="-122"/>
              </a:endParaRPr>
            </a:p>
          </p:txBody>
        </p:sp>
      </p:grpSp>
      <p:sp>
        <p:nvSpPr>
          <p:cNvPr id="4" name="椭圆 3"/>
          <p:cNvSpPr/>
          <p:nvPr/>
        </p:nvSpPr>
        <p:spPr>
          <a:xfrm>
            <a:off x="3422278" y="4801737"/>
            <a:ext cx="2341577" cy="354243"/>
          </a:xfrm>
          <a:prstGeom prst="ellipse">
            <a:avLst/>
          </a:prstGeom>
          <a:gradFill flip="none" rotWithShape="1">
            <a:gsLst>
              <a:gs pos="0">
                <a:sysClr val="windowText" lastClr="000000">
                  <a:alpha val="62000"/>
                </a:sysClr>
              </a:gs>
              <a:gs pos="100000">
                <a:srgbClr val="FFFFFF">
                  <a:alpha val="0"/>
                </a:srgbClr>
              </a:gs>
            </a:gsLst>
            <a:path path="shape">
              <a:fillToRect l="50000" t="50000" r="50000" b="50000"/>
            </a:path>
            <a:tileRect/>
          </a:gradFill>
          <a:ln w="25400" cap="flat" cmpd="sng" algn="ctr">
            <a:noFill/>
            <a:prstDash val="solid"/>
          </a:ln>
          <a:effectLst/>
        </p:spPr>
        <p:txBody>
          <a:bodyPr lIns="121893" tIns="60946" rIns="121893" bIns="60946"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grpSp>
        <p:nvGrpSpPr>
          <p:cNvPr id="5" name="组合 4"/>
          <p:cNvGrpSpPr/>
          <p:nvPr/>
        </p:nvGrpSpPr>
        <p:grpSpPr>
          <a:xfrm>
            <a:off x="3507968" y="1369123"/>
            <a:ext cx="2155176" cy="3613065"/>
            <a:chOff x="3546995" y="2016281"/>
            <a:chExt cx="1616382" cy="2709799"/>
          </a:xfrm>
        </p:grpSpPr>
        <p:sp>
          <p:nvSpPr>
            <p:cNvPr id="6" name="Freeform 33"/>
            <p:cNvSpPr>
              <a:spLocks/>
            </p:cNvSpPr>
            <p:nvPr/>
          </p:nvSpPr>
          <p:spPr bwMode="auto">
            <a:xfrm>
              <a:off x="3546995" y="2016281"/>
              <a:ext cx="1616382" cy="20287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ysClr val="window" lastClr="FFFFFF">
                <a:lumMod val="85000"/>
              </a:sysClr>
            </a:solidFill>
            <a:ln>
              <a:noFill/>
            </a:ln>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 name="Freeform 33"/>
            <p:cNvSpPr>
              <a:spLocks/>
            </p:cNvSpPr>
            <p:nvPr/>
          </p:nvSpPr>
          <p:spPr bwMode="auto">
            <a:xfrm>
              <a:off x="3587885" y="2067602"/>
              <a:ext cx="1534601" cy="1926082"/>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nvGrpSpPr>
            <p:cNvPr id="8" name="组合 7"/>
            <p:cNvGrpSpPr/>
            <p:nvPr/>
          </p:nvGrpSpPr>
          <p:grpSpPr>
            <a:xfrm>
              <a:off x="3999883" y="4025097"/>
              <a:ext cx="716912" cy="700983"/>
              <a:chOff x="3759201" y="3508375"/>
              <a:chExt cx="828024" cy="809626"/>
            </a:xfrm>
          </p:grpSpPr>
          <p:sp>
            <p:nvSpPr>
              <p:cNvPr id="9" name="Freeform 6"/>
              <p:cNvSpPr>
                <a:spLocks/>
              </p:cNvSpPr>
              <p:nvPr/>
            </p:nvSpPr>
            <p:spPr bwMode="auto">
              <a:xfrm>
                <a:off x="3764900" y="3508375"/>
                <a:ext cx="822325" cy="757238"/>
              </a:xfrm>
              <a:custGeom>
                <a:avLst/>
                <a:gdLst>
                  <a:gd name="T0" fmla="*/ 216 w 220"/>
                  <a:gd name="T1" fmla="*/ 0 h 202"/>
                  <a:gd name="T2" fmla="*/ 213 w 220"/>
                  <a:gd name="T3" fmla="*/ 3 h 202"/>
                  <a:gd name="T4" fmla="*/ 213 w 220"/>
                  <a:gd name="T5" fmla="*/ 14 h 202"/>
                  <a:gd name="T6" fmla="*/ 211 w 220"/>
                  <a:gd name="T7" fmla="*/ 16 h 202"/>
                  <a:gd name="T8" fmla="*/ 218 w 220"/>
                  <a:gd name="T9" fmla="*/ 24 h 202"/>
                  <a:gd name="T10" fmla="*/ 217 w 220"/>
                  <a:gd name="T11" fmla="*/ 35 h 202"/>
                  <a:gd name="T12" fmla="*/ 210 w 220"/>
                  <a:gd name="T13" fmla="*/ 42 h 202"/>
                  <a:gd name="T14" fmla="*/ 209 w 220"/>
                  <a:gd name="T15" fmla="*/ 48 h 202"/>
                  <a:gd name="T16" fmla="*/ 217 w 220"/>
                  <a:gd name="T17" fmla="*/ 55 h 202"/>
                  <a:gd name="T18" fmla="*/ 216 w 220"/>
                  <a:gd name="T19" fmla="*/ 66 h 202"/>
                  <a:gd name="T20" fmla="*/ 210 w 220"/>
                  <a:gd name="T21" fmla="*/ 71 h 202"/>
                  <a:gd name="T22" fmla="*/ 210 w 220"/>
                  <a:gd name="T23" fmla="*/ 80 h 202"/>
                  <a:gd name="T24" fmla="*/ 218 w 220"/>
                  <a:gd name="T25" fmla="*/ 89 h 202"/>
                  <a:gd name="T26" fmla="*/ 214 w 220"/>
                  <a:gd name="T27" fmla="*/ 97 h 202"/>
                  <a:gd name="T28" fmla="*/ 209 w 220"/>
                  <a:gd name="T29" fmla="*/ 102 h 202"/>
                  <a:gd name="T30" fmla="*/ 210 w 220"/>
                  <a:gd name="T31" fmla="*/ 108 h 202"/>
                  <a:gd name="T32" fmla="*/ 217 w 220"/>
                  <a:gd name="T33" fmla="*/ 116 h 202"/>
                  <a:gd name="T34" fmla="*/ 215 w 220"/>
                  <a:gd name="T35" fmla="*/ 125 h 202"/>
                  <a:gd name="T36" fmla="*/ 209 w 220"/>
                  <a:gd name="T37" fmla="*/ 131 h 202"/>
                  <a:gd name="T38" fmla="*/ 209 w 220"/>
                  <a:gd name="T39" fmla="*/ 138 h 202"/>
                  <a:gd name="T40" fmla="*/ 214 w 220"/>
                  <a:gd name="T41" fmla="*/ 145 h 202"/>
                  <a:gd name="T42" fmla="*/ 206 w 220"/>
                  <a:gd name="T43" fmla="*/ 161 h 202"/>
                  <a:gd name="T44" fmla="*/ 159 w 220"/>
                  <a:gd name="T45" fmla="*/ 202 h 202"/>
                  <a:gd name="T46" fmla="*/ 61 w 220"/>
                  <a:gd name="T47" fmla="*/ 202 h 202"/>
                  <a:gd name="T48" fmla="*/ 13 w 220"/>
                  <a:gd name="T49" fmla="*/ 161 h 202"/>
                  <a:gd name="T50" fmla="*/ 12 w 220"/>
                  <a:gd name="T51" fmla="*/ 152 h 202"/>
                  <a:gd name="T52" fmla="*/ 9 w 220"/>
                  <a:gd name="T53" fmla="*/ 142 h 202"/>
                  <a:gd name="T54" fmla="*/ 2 w 220"/>
                  <a:gd name="T55" fmla="*/ 135 h 202"/>
                  <a:gd name="T56" fmla="*/ 5 w 220"/>
                  <a:gd name="T57" fmla="*/ 126 h 202"/>
                  <a:gd name="T58" fmla="*/ 8 w 220"/>
                  <a:gd name="T59" fmla="*/ 119 h 202"/>
                  <a:gd name="T60" fmla="*/ 4 w 220"/>
                  <a:gd name="T61" fmla="*/ 108 h 202"/>
                  <a:gd name="T62" fmla="*/ 3 w 220"/>
                  <a:gd name="T63" fmla="*/ 97 h 202"/>
                  <a:gd name="T64" fmla="*/ 8 w 220"/>
                  <a:gd name="T65" fmla="*/ 91 h 202"/>
                  <a:gd name="T66" fmla="*/ 8 w 220"/>
                  <a:gd name="T67" fmla="*/ 85 h 202"/>
                  <a:gd name="T68" fmla="*/ 2 w 220"/>
                  <a:gd name="T69" fmla="*/ 76 h 202"/>
                  <a:gd name="T70" fmla="*/ 5 w 220"/>
                  <a:gd name="T71" fmla="*/ 66 h 202"/>
                  <a:gd name="T72" fmla="*/ 9 w 220"/>
                  <a:gd name="T73" fmla="*/ 61 h 202"/>
                  <a:gd name="T74" fmla="*/ 8 w 220"/>
                  <a:gd name="T75" fmla="*/ 54 h 202"/>
                  <a:gd name="T76" fmla="*/ 2 w 220"/>
                  <a:gd name="T77" fmla="*/ 44 h 202"/>
                  <a:gd name="T78" fmla="*/ 2 w 220"/>
                  <a:gd name="T79" fmla="*/ 16 h 202"/>
                  <a:gd name="T80" fmla="*/ 2 w 220"/>
                  <a:gd name="T81" fmla="*/ 11 h 202"/>
                  <a:gd name="T82" fmla="*/ 2 w 220"/>
                  <a:gd name="T83" fmla="*/ 1 h 202"/>
                  <a:gd name="T84" fmla="*/ 0 w 220"/>
                  <a:gd name="T85" fmla="*/ 0 h 202"/>
                  <a:gd name="T86" fmla="*/ 216 w 220"/>
                  <a:gd name="T8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013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 name="Freeform 7"/>
              <p:cNvSpPr>
                <a:spLocks/>
              </p:cNvSpPr>
              <p:nvPr/>
            </p:nvSpPr>
            <p:spPr bwMode="auto">
              <a:xfrm>
                <a:off x="3996676" y="4268788"/>
                <a:ext cx="350838" cy="49213"/>
              </a:xfrm>
              <a:custGeom>
                <a:avLst/>
                <a:gdLst>
                  <a:gd name="T0" fmla="*/ 0 w 94"/>
                  <a:gd name="T1" fmla="*/ 0 h 13"/>
                  <a:gd name="T2" fmla="*/ 94 w 94"/>
                  <a:gd name="T3" fmla="*/ 0 h 13"/>
                  <a:gd name="T4" fmla="*/ 85 w 94"/>
                  <a:gd name="T5" fmla="*/ 9 h 13"/>
                  <a:gd name="T6" fmla="*/ 74 w 94"/>
                  <a:gd name="T7" fmla="*/ 13 h 13"/>
                  <a:gd name="T8" fmla="*/ 19 w 94"/>
                  <a:gd name="T9" fmla="*/ 13 h 13"/>
                  <a:gd name="T10" fmla="*/ 8 w 94"/>
                  <a:gd name="T11" fmla="*/ 9 h 13"/>
                  <a:gd name="T12" fmla="*/ 0 w 9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8"/>
              <p:cNvSpPr>
                <a:spLocks/>
              </p:cNvSpPr>
              <p:nvPr/>
            </p:nvSpPr>
            <p:spPr bwMode="auto">
              <a:xfrm>
                <a:off x="4173538" y="3527425"/>
                <a:ext cx="247650" cy="33338"/>
              </a:xfrm>
              <a:custGeom>
                <a:avLst/>
                <a:gdLst>
                  <a:gd name="T0" fmla="*/ 4 w 66"/>
                  <a:gd name="T1" fmla="*/ 1 h 9"/>
                  <a:gd name="T2" fmla="*/ 64 w 66"/>
                  <a:gd name="T3" fmla="*/ 1 h 9"/>
                  <a:gd name="T4" fmla="*/ 62 w 66"/>
                  <a:gd name="T5" fmla="*/ 7 h 9"/>
                  <a:gd name="T6" fmla="*/ 0 w 66"/>
                  <a:gd name="T7" fmla="*/ 9 h 9"/>
                  <a:gd name="T8" fmla="*/ 20 w 66"/>
                  <a:gd name="T9" fmla="*/ 5 h 9"/>
                  <a:gd name="T10" fmla="*/ 17 w 66"/>
                  <a:gd name="T11" fmla="*/ 3 h 9"/>
                  <a:gd name="T12" fmla="*/ 4 w 6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9"/>
              <p:cNvSpPr>
                <a:spLocks/>
              </p:cNvSpPr>
              <p:nvPr/>
            </p:nvSpPr>
            <p:spPr bwMode="auto">
              <a:xfrm>
                <a:off x="4173538" y="3571875"/>
                <a:ext cx="242888" cy="93663"/>
              </a:xfrm>
              <a:custGeom>
                <a:avLst/>
                <a:gdLst>
                  <a:gd name="T0" fmla="*/ 11 w 65"/>
                  <a:gd name="T1" fmla="*/ 0 h 25"/>
                  <a:gd name="T2" fmla="*/ 60 w 65"/>
                  <a:gd name="T3" fmla="*/ 1 h 25"/>
                  <a:gd name="T4" fmla="*/ 65 w 65"/>
                  <a:gd name="T5" fmla="*/ 10 h 25"/>
                  <a:gd name="T6" fmla="*/ 57 w 65"/>
                  <a:gd name="T7" fmla="*/ 21 h 25"/>
                  <a:gd name="T8" fmla="*/ 0 w 65"/>
                  <a:gd name="T9" fmla="*/ 25 h 25"/>
                  <a:gd name="T10" fmla="*/ 21 w 65"/>
                  <a:gd name="T11" fmla="*/ 20 h 25"/>
                  <a:gd name="T12" fmla="*/ 22 w 65"/>
                  <a:gd name="T13" fmla="*/ 12 h 25"/>
                  <a:gd name="T14" fmla="*/ 23 w 65"/>
                  <a:gd name="T15" fmla="*/ 6 h 25"/>
                  <a:gd name="T16" fmla="*/ 23 w 65"/>
                  <a:gd name="T17" fmla="*/ 3 h 25"/>
                  <a:gd name="T18" fmla="*/ 11 w 6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10"/>
              <p:cNvSpPr>
                <a:spLocks/>
              </p:cNvSpPr>
              <p:nvPr/>
            </p:nvSpPr>
            <p:spPr bwMode="auto">
              <a:xfrm>
                <a:off x="4106863" y="3698875"/>
                <a:ext cx="303213" cy="34925"/>
              </a:xfrm>
              <a:custGeom>
                <a:avLst/>
                <a:gdLst>
                  <a:gd name="T0" fmla="*/ 20 w 81"/>
                  <a:gd name="T1" fmla="*/ 1 h 9"/>
                  <a:gd name="T2" fmla="*/ 73 w 81"/>
                  <a:gd name="T3" fmla="*/ 0 h 9"/>
                  <a:gd name="T4" fmla="*/ 80 w 81"/>
                  <a:gd name="T5" fmla="*/ 3 h 9"/>
                  <a:gd name="T6" fmla="*/ 3 w 81"/>
                  <a:gd name="T7" fmla="*/ 9 h 9"/>
                  <a:gd name="T8" fmla="*/ 24 w 81"/>
                  <a:gd name="T9" fmla="*/ 5 h 9"/>
                  <a:gd name="T10" fmla="*/ 20 w 81"/>
                  <a:gd name="T11" fmla="*/ 1 h 9"/>
                </a:gdLst>
                <a:ahLst/>
                <a:cxnLst>
                  <a:cxn ang="0">
                    <a:pos x="T0" y="T1"/>
                  </a:cxn>
                  <a:cxn ang="0">
                    <a:pos x="T2" y="T3"/>
                  </a:cxn>
                  <a:cxn ang="0">
                    <a:pos x="T4" y="T5"/>
                  </a:cxn>
                  <a:cxn ang="0">
                    <a:pos x="T6" y="T7"/>
                  </a:cxn>
                  <a:cxn ang="0">
                    <a:pos x="T8" y="T9"/>
                  </a:cxn>
                  <a:cxn ang="0">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11"/>
              <p:cNvSpPr>
                <a:spLocks/>
              </p:cNvSpPr>
              <p:nvPr/>
            </p:nvSpPr>
            <p:spPr bwMode="auto">
              <a:xfrm>
                <a:off x="4140201" y="3756025"/>
                <a:ext cx="269875" cy="25400"/>
              </a:xfrm>
              <a:custGeom>
                <a:avLst/>
                <a:gdLst>
                  <a:gd name="T0" fmla="*/ 26 w 72"/>
                  <a:gd name="T1" fmla="*/ 1 h 7"/>
                  <a:gd name="T2" fmla="*/ 72 w 72"/>
                  <a:gd name="T3" fmla="*/ 0 h 7"/>
                  <a:gd name="T4" fmla="*/ 49 w 72"/>
                  <a:gd name="T5" fmla="*/ 5 h 7"/>
                  <a:gd name="T6" fmla="*/ 4 w 72"/>
                  <a:gd name="T7" fmla="*/ 7 h 7"/>
                  <a:gd name="T8" fmla="*/ 26 w 72"/>
                  <a:gd name="T9" fmla="*/ 1 h 7"/>
                </a:gdLst>
                <a:ahLst/>
                <a:cxnLst>
                  <a:cxn ang="0">
                    <a:pos x="T0" y="T1"/>
                  </a:cxn>
                  <a:cxn ang="0">
                    <a:pos x="T2" y="T3"/>
                  </a:cxn>
                  <a:cxn ang="0">
                    <a:pos x="T4" y="T5"/>
                  </a:cxn>
                  <a:cxn ang="0">
                    <a:pos x="T6" y="T7"/>
                  </a:cxn>
                  <a:cxn ang="0">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12"/>
              <p:cNvSpPr>
                <a:spLocks/>
              </p:cNvSpPr>
              <p:nvPr/>
            </p:nvSpPr>
            <p:spPr bwMode="auto">
              <a:xfrm>
                <a:off x="4125913" y="3811588"/>
                <a:ext cx="287338" cy="38100"/>
              </a:xfrm>
              <a:custGeom>
                <a:avLst/>
                <a:gdLst>
                  <a:gd name="T0" fmla="*/ 15 w 77"/>
                  <a:gd name="T1" fmla="*/ 2 h 10"/>
                  <a:gd name="T2" fmla="*/ 73 w 77"/>
                  <a:gd name="T3" fmla="*/ 0 h 10"/>
                  <a:gd name="T4" fmla="*/ 72 w 77"/>
                  <a:gd name="T5" fmla="*/ 5 h 10"/>
                  <a:gd name="T6" fmla="*/ 0 w 77"/>
                  <a:gd name="T7" fmla="*/ 10 h 10"/>
                  <a:gd name="T8" fmla="*/ 31 w 77"/>
                  <a:gd name="T9" fmla="*/ 5 h 10"/>
                  <a:gd name="T10" fmla="*/ 15 w 77"/>
                  <a:gd name="T11" fmla="*/ 2 h 10"/>
                </a:gdLst>
                <a:ahLst/>
                <a:cxnLst>
                  <a:cxn ang="0">
                    <a:pos x="T0" y="T1"/>
                  </a:cxn>
                  <a:cxn ang="0">
                    <a:pos x="T2" y="T3"/>
                  </a:cxn>
                  <a:cxn ang="0">
                    <a:pos x="T4" y="T5"/>
                  </a:cxn>
                  <a:cxn ang="0">
                    <a:pos x="T6" y="T7"/>
                  </a:cxn>
                  <a:cxn ang="0">
                    <a:pos x="T8" y="T9"/>
                  </a:cxn>
                  <a:cxn ang="0">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13"/>
              <p:cNvSpPr>
                <a:spLocks/>
              </p:cNvSpPr>
              <p:nvPr/>
            </p:nvSpPr>
            <p:spPr bwMode="auto">
              <a:xfrm>
                <a:off x="4195763" y="3868738"/>
                <a:ext cx="217488" cy="33338"/>
              </a:xfrm>
              <a:custGeom>
                <a:avLst/>
                <a:gdLst>
                  <a:gd name="T0" fmla="*/ 0 w 58"/>
                  <a:gd name="T1" fmla="*/ 4 h 9"/>
                  <a:gd name="T2" fmla="*/ 56 w 58"/>
                  <a:gd name="T3" fmla="*/ 0 h 9"/>
                  <a:gd name="T4" fmla="*/ 0 w 58"/>
                  <a:gd name="T5" fmla="*/ 4 h 9"/>
                </a:gdLst>
                <a:ahLst/>
                <a:cxnLst>
                  <a:cxn ang="0">
                    <a:pos x="T0" y="T1"/>
                  </a:cxn>
                  <a:cxn ang="0">
                    <a:pos x="T2" y="T3"/>
                  </a:cxn>
                  <a:cxn ang="0">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14"/>
              <p:cNvSpPr>
                <a:spLocks/>
              </p:cNvSpPr>
              <p:nvPr/>
            </p:nvSpPr>
            <p:spPr bwMode="auto">
              <a:xfrm>
                <a:off x="4117976" y="3935413"/>
                <a:ext cx="280988" cy="30163"/>
              </a:xfrm>
              <a:custGeom>
                <a:avLst/>
                <a:gdLst>
                  <a:gd name="T0" fmla="*/ 23 w 75"/>
                  <a:gd name="T1" fmla="*/ 0 h 8"/>
                  <a:gd name="T2" fmla="*/ 71 w 75"/>
                  <a:gd name="T3" fmla="*/ 0 h 8"/>
                  <a:gd name="T4" fmla="*/ 65 w 75"/>
                  <a:gd name="T5" fmla="*/ 4 h 8"/>
                  <a:gd name="T6" fmla="*/ 0 w 75"/>
                  <a:gd name="T7" fmla="*/ 8 h 8"/>
                  <a:gd name="T8" fmla="*/ 31 w 75"/>
                  <a:gd name="T9" fmla="*/ 3 h 8"/>
                  <a:gd name="T10" fmla="*/ 23 w 75"/>
                  <a:gd name="T11" fmla="*/ 0 h 8"/>
                </a:gdLst>
                <a:ahLst/>
                <a:cxnLst>
                  <a:cxn ang="0">
                    <a:pos x="T0" y="T1"/>
                  </a:cxn>
                  <a:cxn ang="0">
                    <a:pos x="T2" y="T3"/>
                  </a:cxn>
                  <a:cxn ang="0">
                    <a:pos x="T4" y="T5"/>
                  </a:cxn>
                  <a:cxn ang="0">
                    <a:pos x="T6" y="T7"/>
                  </a:cxn>
                  <a:cxn ang="0">
                    <a:pos x="T8" y="T9"/>
                  </a:cxn>
                  <a:cxn ang="0">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15"/>
              <p:cNvSpPr>
                <a:spLocks/>
              </p:cNvSpPr>
              <p:nvPr/>
            </p:nvSpPr>
            <p:spPr bwMode="auto">
              <a:xfrm>
                <a:off x="4206876" y="3984625"/>
                <a:ext cx="206375" cy="25400"/>
              </a:xfrm>
              <a:custGeom>
                <a:avLst/>
                <a:gdLst>
                  <a:gd name="T0" fmla="*/ 0 w 55"/>
                  <a:gd name="T1" fmla="*/ 3 h 7"/>
                  <a:gd name="T2" fmla="*/ 53 w 55"/>
                  <a:gd name="T3" fmla="*/ 0 h 7"/>
                  <a:gd name="T4" fmla="*/ 0 w 55"/>
                  <a:gd name="T5" fmla="*/ 3 h 7"/>
                </a:gdLst>
                <a:ahLst/>
                <a:cxnLst>
                  <a:cxn ang="0">
                    <a:pos x="T0" y="T1"/>
                  </a:cxn>
                  <a:cxn ang="0">
                    <a:pos x="T2" y="T3"/>
                  </a:cxn>
                  <a:cxn ang="0">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16"/>
              <p:cNvSpPr>
                <a:spLocks/>
              </p:cNvSpPr>
              <p:nvPr/>
            </p:nvSpPr>
            <p:spPr bwMode="auto">
              <a:xfrm>
                <a:off x="4222751" y="4044949"/>
                <a:ext cx="160338" cy="28576"/>
              </a:xfrm>
              <a:custGeom>
                <a:avLst/>
                <a:gdLst>
                  <a:gd name="T0" fmla="*/ 0 w 43"/>
                  <a:gd name="T1" fmla="*/ 2 h 8"/>
                  <a:gd name="T2" fmla="*/ 41 w 43"/>
                  <a:gd name="T3" fmla="*/ 1 h 8"/>
                  <a:gd name="T4" fmla="*/ 26 w 43"/>
                  <a:gd name="T5" fmla="*/ 7 h 8"/>
                  <a:gd name="T6" fmla="*/ 0 w 43"/>
                  <a:gd name="T7" fmla="*/ 2 h 8"/>
                </a:gdLst>
                <a:ahLst/>
                <a:cxnLst>
                  <a:cxn ang="0">
                    <a:pos x="T0" y="T1"/>
                  </a:cxn>
                  <a:cxn ang="0">
                    <a:pos x="T2" y="T3"/>
                  </a:cxn>
                  <a:cxn ang="0">
                    <a:pos x="T4" y="T5"/>
                  </a:cxn>
                  <a:cxn ang="0">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17"/>
              <p:cNvSpPr>
                <a:spLocks/>
              </p:cNvSpPr>
              <p:nvPr/>
            </p:nvSpPr>
            <p:spPr bwMode="auto">
              <a:xfrm>
                <a:off x="4151313" y="4070350"/>
                <a:ext cx="314325" cy="30163"/>
              </a:xfrm>
              <a:custGeom>
                <a:avLst/>
                <a:gdLst>
                  <a:gd name="T0" fmla="*/ 0 w 84"/>
                  <a:gd name="T1" fmla="*/ 5 h 8"/>
                  <a:gd name="T2" fmla="*/ 84 w 84"/>
                  <a:gd name="T3" fmla="*/ 0 h 8"/>
                  <a:gd name="T4" fmla="*/ 32 w 84"/>
                  <a:gd name="T5" fmla="*/ 8 h 8"/>
                  <a:gd name="T6" fmla="*/ 0 w 84"/>
                  <a:gd name="T7" fmla="*/ 5 h 8"/>
                </a:gdLst>
                <a:ahLst/>
                <a:cxnLst>
                  <a:cxn ang="0">
                    <a:pos x="T0" y="T1"/>
                  </a:cxn>
                  <a:cxn ang="0">
                    <a:pos x="T2" y="T3"/>
                  </a:cxn>
                  <a:cxn ang="0">
                    <a:pos x="T4" y="T5"/>
                  </a:cxn>
                  <a:cxn ang="0">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18"/>
              <p:cNvSpPr>
                <a:spLocks/>
              </p:cNvSpPr>
              <p:nvPr/>
            </p:nvSpPr>
            <p:spPr bwMode="auto">
              <a:xfrm>
                <a:off x="4514851" y="3703638"/>
                <a:ext cx="36513" cy="22225"/>
              </a:xfrm>
              <a:custGeom>
                <a:avLst/>
                <a:gdLst>
                  <a:gd name="T0" fmla="*/ 7 w 10"/>
                  <a:gd name="T1" fmla="*/ 0 h 6"/>
                  <a:gd name="T2" fmla="*/ 0 w 10"/>
                  <a:gd name="T3" fmla="*/ 6 h 6"/>
                  <a:gd name="T4" fmla="*/ 7 w 10"/>
                  <a:gd name="T5" fmla="*/ 0 h 6"/>
                </a:gdLst>
                <a:ahLst/>
                <a:cxnLst>
                  <a:cxn ang="0">
                    <a:pos x="T0" y="T1"/>
                  </a:cxn>
                  <a:cxn ang="0">
                    <a:pos x="T2" y="T3"/>
                  </a:cxn>
                  <a:cxn ang="0">
                    <a:pos x="T4" y="T5"/>
                  </a:cxn>
                </a:cxnLst>
                <a:rect l="0" t="0" r="r" b="b"/>
                <a:pathLst>
                  <a:path w="10" h="6">
                    <a:moveTo>
                      <a:pt x="7" y="0"/>
                    </a:moveTo>
                    <a:cubicBezTo>
                      <a:pt x="7" y="0"/>
                      <a:pt x="10" y="5"/>
                      <a:pt x="0" y="6"/>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19"/>
              <p:cNvSpPr>
                <a:spLocks/>
              </p:cNvSpPr>
              <p:nvPr/>
            </p:nvSpPr>
            <p:spPr bwMode="auto">
              <a:xfrm>
                <a:off x="4510088" y="3579813"/>
                <a:ext cx="41275" cy="19050"/>
              </a:xfrm>
              <a:custGeom>
                <a:avLst/>
                <a:gdLst>
                  <a:gd name="T0" fmla="*/ 8 w 11"/>
                  <a:gd name="T1" fmla="*/ 0 h 5"/>
                  <a:gd name="T2" fmla="*/ 0 w 11"/>
                  <a:gd name="T3" fmla="*/ 5 h 5"/>
                  <a:gd name="T4" fmla="*/ 8 w 11"/>
                  <a:gd name="T5" fmla="*/ 0 h 5"/>
                </a:gdLst>
                <a:ahLst/>
                <a:cxnLst>
                  <a:cxn ang="0">
                    <a:pos x="T0" y="T1"/>
                  </a:cxn>
                  <a:cxn ang="0">
                    <a:pos x="T2" y="T3"/>
                  </a:cxn>
                  <a:cxn ang="0">
                    <a:pos x="T4" y="T5"/>
                  </a:cxn>
                </a:cxnLst>
                <a:rect l="0" t="0" r="r" b="b"/>
                <a:pathLst>
                  <a:path w="11" h="5">
                    <a:moveTo>
                      <a:pt x="8" y="0"/>
                    </a:moveTo>
                    <a:cubicBezTo>
                      <a:pt x="8" y="0"/>
                      <a:pt x="11" y="4"/>
                      <a:pt x="0" y="5"/>
                    </a:cubicBez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20"/>
              <p:cNvSpPr>
                <a:spLocks/>
              </p:cNvSpPr>
              <p:nvPr/>
            </p:nvSpPr>
            <p:spPr bwMode="auto">
              <a:xfrm>
                <a:off x="4495801" y="3819525"/>
                <a:ext cx="55563" cy="19050"/>
              </a:xfrm>
              <a:custGeom>
                <a:avLst/>
                <a:gdLst>
                  <a:gd name="T0" fmla="*/ 11 w 15"/>
                  <a:gd name="T1" fmla="*/ 0 h 5"/>
                  <a:gd name="T2" fmla="*/ 0 w 15"/>
                  <a:gd name="T3" fmla="*/ 5 h 5"/>
                  <a:gd name="T4" fmla="*/ 11 w 15"/>
                  <a:gd name="T5" fmla="*/ 0 h 5"/>
                </a:gdLst>
                <a:ahLst/>
                <a:cxnLst>
                  <a:cxn ang="0">
                    <a:pos x="T0" y="T1"/>
                  </a:cxn>
                  <a:cxn ang="0">
                    <a:pos x="T2" y="T3"/>
                  </a:cxn>
                  <a:cxn ang="0">
                    <a:pos x="T4" y="T5"/>
                  </a:cxn>
                </a:cxnLst>
                <a:rect l="0" t="0" r="r" b="b"/>
                <a:pathLst>
                  <a:path w="15" h="5">
                    <a:moveTo>
                      <a:pt x="11" y="0"/>
                    </a:moveTo>
                    <a:cubicBezTo>
                      <a:pt x="11" y="0"/>
                      <a:pt x="15" y="4"/>
                      <a:pt x="0" y="5"/>
                    </a:cubicBez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21"/>
              <p:cNvSpPr>
                <a:spLocks/>
              </p:cNvSpPr>
              <p:nvPr/>
            </p:nvSpPr>
            <p:spPr bwMode="auto">
              <a:xfrm>
                <a:off x="4498976" y="3894138"/>
                <a:ext cx="46038" cy="57150"/>
              </a:xfrm>
              <a:custGeom>
                <a:avLst/>
                <a:gdLst>
                  <a:gd name="T0" fmla="*/ 6 w 12"/>
                  <a:gd name="T1" fmla="*/ 0 h 15"/>
                  <a:gd name="T2" fmla="*/ 7 w 12"/>
                  <a:gd name="T3" fmla="*/ 6 h 15"/>
                  <a:gd name="T4" fmla="*/ 12 w 12"/>
                  <a:gd name="T5" fmla="*/ 12 h 15"/>
                  <a:gd name="T6" fmla="*/ 0 w 12"/>
                  <a:gd name="T7" fmla="*/ 14 h 15"/>
                  <a:gd name="T8" fmla="*/ 6 w 12"/>
                  <a:gd name="T9" fmla="*/ 10 h 15"/>
                  <a:gd name="T10" fmla="*/ 6 w 12"/>
                  <a:gd name="T11" fmla="*/ 0 h 15"/>
                </a:gdLst>
                <a:ahLst/>
                <a:cxnLst>
                  <a:cxn ang="0">
                    <a:pos x="T0" y="T1"/>
                  </a:cxn>
                  <a:cxn ang="0">
                    <a:pos x="T2" y="T3"/>
                  </a:cxn>
                  <a:cxn ang="0">
                    <a:pos x="T4" y="T5"/>
                  </a:cxn>
                  <a:cxn ang="0">
                    <a:pos x="T6" y="T7"/>
                  </a:cxn>
                  <a:cxn ang="0">
                    <a:pos x="T8" y="T9"/>
                  </a:cxn>
                  <a:cxn ang="0">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22"/>
              <p:cNvSpPr>
                <a:spLocks/>
              </p:cNvSpPr>
              <p:nvPr/>
            </p:nvSpPr>
            <p:spPr bwMode="auto">
              <a:xfrm>
                <a:off x="4518026" y="4037013"/>
                <a:ext cx="22225" cy="19050"/>
              </a:xfrm>
              <a:custGeom>
                <a:avLst/>
                <a:gdLst>
                  <a:gd name="T0" fmla="*/ 3 w 6"/>
                  <a:gd name="T1" fmla="*/ 0 h 5"/>
                  <a:gd name="T2" fmla="*/ 0 w 6"/>
                  <a:gd name="T3" fmla="*/ 5 h 5"/>
                  <a:gd name="T4" fmla="*/ 3 w 6"/>
                  <a:gd name="T5" fmla="*/ 0 h 5"/>
                </a:gdLst>
                <a:ahLst/>
                <a:cxnLst>
                  <a:cxn ang="0">
                    <a:pos x="T0" y="T1"/>
                  </a:cxn>
                  <a:cxn ang="0">
                    <a:pos x="T2" y="T3"/>
                  </a:cxn>
                  <a:cxn ang="0">
                    <a:pos x="T4" y="T5"/>
                  </a:cxn>
                </a:cxnLst>
                <a:rect l="0" t="0" r="r" b="b"/>
                <a:pathLst>
                  <a:path w="6" h="5">
                    <a:moveTo>
                      <a:pt x="3" y="0"/>
                    </a:moveTo>
                    <a:cubicBezTo>
                      <a:pt x="3" y="0"/>
                      <a:pt x="6" y="4"/>
                      <a:pt x="0" y="5"/>
                    </a:cubicBez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23"/>
              <p:cNvSpPr>
                <a:spLocks/>
              </p:cNvSpPr>
              <p:nvPr/>
            </p:nvSpPr>
            <p:spPr bwMode="auto">
              <a:xfrm>
                <a:off x="3814763" y="3557588"/>
                <a:ext cx="206375" cy="22225"/>
              </a:xfrm>
              <a:custGeom>
                <a:avLst/>
                <a:gdLst>
                  <a:gd name="T0" fmla="*/ 0 w 55"/>
                  <a:gd name="T1" fmla="*/ 0 h 6"/>
                  <a:gd name="T2" fmla="*/ 55 w 55"/>
                  <a:gd name="T3" fmla="*/ 3 h 6"/>
                  <a:gd name="T4" fmla="*/ 0 w 55"/>
                  <a:gd name="T5" fmla="*/ 0 h 6"/>
                </a:gdLst>
                <a:ahLst/>
                <a:cxnLst>
                  <a:cxn ang="0">
                    <a:pos x="T0" y="T1"/>
                  </a:cxn>
                  <a:cxn ang="0">
                    <a:pos x="T2" y="T3"/>
                  </a:cxn>
                  <a:cxn ang="0">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24"/>
              <p:cNvSpPr>
                <a:spLocks/>
              </p:cNvSpPr>
              <p:nvPr/>
            </p:nvSpPr>
            <p:spPr bwMode="auto">
              <a:xfrm>
                <a:off x="3762376" y="3744913"/>
                <a:ext cx="71438" cy="17463"/>
              </a:xfrm>
              <a:custGeom>
                <a:avLst/>
                <a:gdLst>
                  <a:gd name="T0" fmla="*/ 7 w 19"/>
                  <a:gd name="T1" fmla="*/ 0 h 5"/>
                  <a:gd name="T2" fmla="*/ 19 w 19"/>
                  <a:gd name="T3" fmla="*/ 1 h 5"/>
                  <a:gd name="T4" fmla="*/ 4 w 19"/>
                  <a:gd name="T5" fmla="*/ 4 h 5"/>
                  <a:gd name="T6" fmla="*/ 7 w 19"/>
                  <a:gd name="T7" fmla="*/ 0 h 5"/>
                </a:gdLst>
                <a:ahLst/>
                <a:cxnLst>
                  <a:cxn ang="0">
                    <a:pos x="T0" y="T1"/>
                  </a:cxn>
                  <a:cxn ang="0">
                    <a:pos x="T2" y="T3"/>
                  </a:cxn>
                  <a:cxn ang="0">
                    <a:pos x="T4" y="T5"/>
                  </a:cxn>
                  <a:cxn ang="0">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25"/>
              <p:cNvSpPr>
                <a:spLocks/>
              </p:cNvSpPr>
              <p:nvPr/>
            </p:nvSpPr>
            <p:spPr bwMode="auto">
              <a:xfrm>
                <a:off x="3762376" y="3857625"/>
                <a:ext cx="74613" cy="14288"/>
              </a:xfrm>
              <a:custGeom>
                <a:avLst/>
                <a:gdLst>
                  <a:gd name="T0" fmla="*/ 6 w 20"/>
                  <a:gd name="T1" fmla="*/ 0 h 4"/>
                  <a:gd name="T2" fmla="*/ 20 w 20"/>
                  <a:gd name="T3" fmla="*/ 0 h 4"/>
                  <a:gd name="T4" fmla="*/ 2 w 20"/>
                  <a:gd name="T5" fmla="*/ 4 h 4"/>
                  <a:gd name="T6" fmla="*/ 6 w 20"/>
                  <a:gd name="T7" fmla="*/ 0 h 4"/>
                </a:gdLst>
                <a:ahLst/>
                <a:cxnLst>
                  <a:cxn ang="0">
                    <a:pos x="T0" y="T1"/>
                  </a:cxn>
                  <a:cxn ang="0">
                    <a:pos x="T2" y="T3"/>
                  </a:cxn>
                  <a:cxn ang="0">
                    <a:pos x="T4" y="T5"/>
                  </a:cxn>
                  <a:cxn ang="0">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26"/>
              <p:cNvSpPr>
                <a:spLocks/>
              </p:cNvSpPr>
              <p:nvPr/>
            </p:nvSpPr>
            <p:spPr bwMode="auto">
              <a:xfrm>
                <a:off x="3759201" y="3979863"/>
                <a:ext cx="74613" cy="19050"/>
              </a:xfrm>
              <a:custGeom>
                <a:avLst/>
                <a:gdLst>
                  <a:gd name="T0" fmla="*/ 6 w 20"/>
                  <a:gd name="T1" fmla="*/ 0 h 5"/>
                  <a:gd name="T2" fmla="*/ 20 w 20"/>
                  <a:gd name="T3" fmla="*/ 1 h 5"/>
                  <a:gd name="T4" fmla="*/ 2 w 20"/>
                  <a:gd name="T5" fmla="*/ 5 h 5"/>
                  <a:gd name="T6" fmla="*/ 6 w 20"/>
                  <a:gd name="T7" fmla="*/ 0 h 5"/>
                </a:gdLst>
                <a:ahLst/>
                <a:cxnLst>
                  <a:cxn ang="0">
                    <a:pos x="T0" y="T1"/>
                  </a:cxn>
                  <a:cxn ang="0">
                    <a:pos x="T2" y="T3"/>
                  </a:cxn>
                  <a:cxn ang="0">
                    <a:pos x="T4" y="T5"/>
                  </a:cxn>
                  <a:cxn ang="0">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27"/>
              <p:cNvSpPr>
                <a:spLocks/>
              </p:cNvSpPr>
              <p:nvPr/>
            </p:nvSpPr>
            <p:spPr bwMode="auto">
              <a:xfrm>
                <a:off x="3822701" y="4086225"/>
                <a:ext cx="268288" cy="33338"/>
              </a:xfrm>
              <a:custGeom>
                <a:avLst/>
                <a:gdLst>
                  <a:gd name="T0" fmla="*/ 0 w 72"/>
                  <a:gd name="T1" fmla="*/ 0 h 9"/>
                  <a:gd name="T2" fmla="*/ 68 w 72"/>
                  <a:gd name="T3" fmla="*/ 1 h 9"/>
                  <a:gd name="T4" fmla="*/ 0 w 72"/>
                  <a:gd name="T5" fmla="*/ 0 h 9"/>
                </a:gdLst>
                <a:ahLst/>
                <a:cxnLst>
                  <a:cxn ang="0">
                    <a:pos x="T0" y="T1"/>
                  </a:cxn>
                  <a:cxn ang="0">
                    <a:pos x="T2" y="T3"/>
                  </a:cxn>
                  <a:cxn ang="0">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28"/>
              <p:cNvSpPr>
                <a:spLocks/>
              </p:cNvSpPr>
              <p:nvPr/>
            </p:nvSpPr>
            <p:spPr bwMode="auto">
              <a:xfrm>
                <a:off x="4300538" y="4114800"/>
                <a:ext cx="134938" cy="120650"/>
              </a:xfrm>
              <a:custGeom>
                <a:avLst/>
                <a:gdLst>
                  <a:gd name="T0" fmla="*/ 36 w 36"/>
                  <a:gd name="T1" fmla="*/ 0 h 32"/>
                  <a:gd name="T2" fmla="*/ 3 w 36"/>
                  <a:gd name="T3" fmla="*/ 31 h 32"/>
                  <a:gd name="T4" fmla="*/ 36 w 36"/>
                  <a:gd name="T5" fmla="*/ 0 h 32"/>
                </a:gdLst>
                <a:ahLst/>
                <a:cxnLst>
                  <a:cxn ang="0">
                    <a:pos x="T0" y="T1"/>
                  </a:cxn>
                  <a:cxn ang="0">
                    <a:pos x="T2" y="T3"/>
                  </a:cxn>
                  <a:cxn ang="0">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grpSp>
        <p:nvGrpSpPr>
          <p:cNvPr id="32" name="Group 37"/>
          <p:cNvGrpSpPr>
            <a:grpSpLocks noChangeAspect="1"/>
          </p:cNvGrpSpPr>
          <p:nvPr/>
        </p:nvGrpSpPr>
        <p:grpSpPr bwMode="auto">
          <a:xfrm>
            <a:off x="3481414" y="1345332"/>
            <a:ext cx="2208313" cy="2671983"/>
            <a:chOff x="2250" y="790"/>
            <a:chExt cx="1205" cy="1458"/>
          </a:xfrm>
          <a:solidFill>
            <a:srgbClr val="013B6D"/>
          </a:solidFill>
        </p:grpSpPr>
        <p:sp>
          <p:nvSpPr>
            <p:cNvPr id="33" name="Rectangle 38"/>
            <p:cNvSpPr>
              <a:spLocks noChangeArrowheads="1"/>
            </p:cNvSpPr>
            <p:nvPr/>
          </p:nvSpPr>
          <p:spPr bwMode="auto">
            <a:xfrm>
              <a:off x="2847" y="1827"/>
              <a:ext cx="12" cy="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39"/>
            <p:cNvSpPr>
              <a:spLocks/>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Lst>
              <a:ahLst/>
              <a:cxnLst>
                <a:cxn ang="0">
                  <a:pos x="T0" y="T1"/>
                </a:cxn>
                <a:cxn ang="0">
                  <a:pos x="T2" y="T3"/>
                </a:cxn>
                <a:cxn ang="0">
                  <a:pos x="T4" y="T5"/>
                </a:cxn>
                <a:cxn ang="0">
                  <a:pos x="T6" y="T7"/>
                </a:cxn>
                <a:cxn ang="0">
                  <a:pos x="T8" y="T9"/>
                </a:cxn>
              </a:cxnLst>
              <a:rect l="0" t="0" r="r" b="b"/>
              <a:pathLst>
                <a:path w="170" h="19">
                  <a:moveTo>
                    <a:pt x="170" y="19"/>
                  </a:moveTo>
                  <a:lnTo>
                    <a:pt x="0" y="12"/>
                  </a:lnTo>
                  <a:lnTo>
                    <a:pt x="0" y="0"/>
                  </a:lnTo>
                  <a:lnTo>
                    <a:pt x="170" y="7"/>
                  </a:lnTo>
                  <a:lnTo>
                    <a:pt x="17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40"/>
            <p:cNvSpPr>
              <a:spLocks/>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Lst>
              <a:ahLst/>
              <a:cxnLst>
                <a:cxn ang="0">
                  <a:pos x="T0" y="T1"/>
                </a:cxn>
                <a:cxn ang="0">
                  <a:pos x="T2" y="T3"/>
                </a:cxn>
                <a:cxn ang="0">
                  <a:pos x="T4" y="T5"/>
                </a:cxn>
                <a:cxn ang="0">
                  <a:pos x="T6" y="T7"/>
                </a:cxn>
                <a:cxn ang="0">
                  <a:pos x="T8" y="T9"/>
                </a:cxn>
              </a:cxnLst>
              <a:rect l="0" t="0" r="r" b="b"/>
              <a:pathLst>
                <a:path w="130" h="170">
                  <a:moveTo>
                    <a:pt x="120" y="170"/>
                  </a:moveTo>
                  <a:lnTo>
                    <a:pt x="0" y="7"/>
                  </a:lnTo>
                  <a:lnTo>
                    <a:pt x="9" y="0"/>
                  </a:lnTo>
                  <a:lnTo>
                    <a:pt x="130" y="163"/>
                  </a:lnTo>
                  <a:lnTo>
                    <a:pt x="12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41"/>
            <p:cNvSpPr>
              <a:spLocks/>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Lst>
              <a:ahLst/>
              <a:cxnLst>
                <a:cxn ang="0">
                  <a:pos x="T0" y="T1"/>
                </a:cxn>
                <a:cxn ang="0">
                  <a:pos x="T2" y="T3"/>
                </a:cxn>
                <a:cxn ang="0">
                  <a:pos x="T4" y="T5"/>
                </a:cxn>
                <a:cxn ang="0">
                  <a:pos x="T6" y="T7"/>
                </a:cxn>
                <a:cxn ang="0">
                  <a:pos x="T8" y="T9"/>
                </a:cxn>
              </a:cxnLst>
              <a:rect l="0" t="0" r="r" b="b"/>
              <a:pathLst>
                <a:path w="191" h="151">
                  <a:moveTo>
                    <a:pt x="7" y="151"/>
                  </a:moveTo>
                  <a:lnTo>
                    <a:pt x="0" y="142"/>
                  </a:lnTo>
                  <a:lnTo>
                    <a:pt x="184" y="0"/>
                  </a:lnTo>
                  <a:lnTo>
                    <a:pt x="191" y="10"/>
                  </a:lnTo>
                  <a:lnTo>
                    <a:pt x="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7" name="Freeform 42"/>
            <p:cNvSpPr>
              <a:spLocks/>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Lst>
              <a:ahLst/>
              <a:cxnLst>
                <a:cxn ang="0">
                  <a:pos x="T0" y="T1"/>
                </a:cxn>
                <a:cxn ang="0">
                  <a:pos x="T2" y="T3"/>
                </a:cxn>
                <a:cxn ang="0">
                  <a:pos x="T4" y="T5"/>
                </a:cxn>
                <a:cxn ang="0">
                  <a:pos x="T6" y="T7"/>
                </a:cxn>
                <a:cxn ang="0">
                  <a:pos x="T8" y="T9"/>
                </a:cxn>
              </a:cxnLst>
              <a:rect l="0" t="0" r="r" b="b"/>
              <a:pathLst>
                <a:path w="265" h="19">
                  <a:moveTo>
                    <a:pt x="0" y="19"/>
                  </a:moveTo>
                  <a:lnTo>
                    <a:pt x="0" y="7"/>
                  </a:lnTo>
                  <a:lnTo>
                    <a:pt x="265" y="0"/>
                  </a:lnTo>
                  <a:lnTo>
                    <a:pt x="265" y="12"/>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8" name="Freeform 43"/>
            <p:cNvSpPr>
              <a:spLocks/>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Lst>
              <a:ahLst/>
              <a:cxnLst>
                <a:cxn ang="0">
                  <a:pos x="T0" y="T1"/>
                </a:cxn>
                <a:cxn ang="0">
                  <a:pos x="T2" y="T3"/>
                </a:cxn>
                <a:cxn ang="0">
                  <a:pos x="T4" y="T5"/>
                </a:cxn>
                <a:cxn ang="0">
                  <a:pos x="T6" y="T7"/>
                </a:cxn>
                <a:cxn ang="0">
                  <a:pos x="T8" y="T9"/>
                </a:cxn>
              </a:cxnLst>
              <a:rect l="0" t="0" r="r" b="b"/>
              <a:pathLst>
                <a:path w="66" h="201">
                  <a:moveTo>
                    <a:pt x="54" y="201"/>
                  </a:moveTo>
                  <a:lnTo>
                    <a:pt x="0" y="2"/>
                  </a:lnTo>
                  <a:lnTo>
                    <a:pt x="12" y="0"/>
                  </a:lnTo>
                  <a:lnTo>
                    <a:pt x="66" y="198"/>
                  </a:lnTo>
                  <a:lnTo>
                    <a:pt x="54"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39" name="Freeform 44"/>
            <p:cNvSpPr>
              <a:spLocks/>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Lst>
              <a:ahLst/>
              <a:cxnLst>
                <a:cxn ang="0">
                  <a:pos x="T0" y="T1"/>
                </a:cxn>
                <a:cxn ang="0">
                  <a:pos x="T2" y="T3"/>
                </a:cxn>
                <a:cxn ang="0">
                  <a:pos x="T4" y="T5"/>
                </a:cxn>
                <a:cxn ang="0">
                  <a:pos x="T6" y="T7"/>
                </a:cxn>
                <a:cxn ang="0">
                  <a:pos x="T8" y="T9"/>
                </a:cxn>
              </a:cxnLst>
              <a:rect l="0" t="0" r="r" b="b"/>
              <a:pathLst>
                <a:path w="154" h="175">
                  <a:moveTo>
                    <a:pt x="9" y="175"/>
                  </a:moveTo>
                  <a:lnTo>
                    <a:pt x="0" y="167"/>
                  </a:lnTo>
                  <a:lnTo>
                    <a:pt x="147" y="0"/>
                  </a:lnTo>
                  <a:lnTo>
                    <a:pt x="154" y="7"/>
                  </a:lnTo>
                  <a:lnTo>
                    <a:pt x="9"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0" name="Freeform 45"/>
            <p:cNvSpPr>
              <a:spLocks/>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Lst>
              <a:ahLst/>
              <a:cxnLst>
                <a:cxn ang="0">
                  <a:pos x="T0" y="T1"/>
                </a:cxn>
                <a:cxn ang="0">
                  <a:pos x="T2" y="T3"/>
                </a:cxn>
                <a:cxn ang="0">
                  <a:pos x="T4" y="T5"/>
                </a:cxn>
                <a:cxn ang="0">
                  <a:pos x="T6" y="T7"/>
                </a:cxn>
                <a:cxn ang="0">
                  <a:pos x="T8" y="T9"/>
                </a:cxn>
              </a:cxnLst>
              <a:rect l="0" t="0" r="r" b="b"/>
              <a:pathLst>
                <a:path w="203" h="35">
                  <a:moveTo>
                    <a:pt x="203" y="35"/>
                  </a:moveTo>
                  <a:lnTo>
                    <a:pt x="0" y="9"/>
                  </a:lnTo>
                  <a:lnTo>
                    <a:pt x="2" y="0"/>
                  </a:lnTo>
                  <a:lnTo>
                    <a:pt x="203" y="26"/>
                  </a:lnTo>
                  <a:lnTo>
                    <a:pt x="20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1" name="Freeform 46"/>
            <p:cNvSpPr>
              <a:spLocks/>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Lst>
              <a:ahLst/>
              <a:cxnLst>
                <a:cxn ang="0">
                  <a:pos x="T0" y="T1"/>
                </a:cxn>
                <a:cxn ang="0">
                  <a:pos x="T2" y="T3"/>
                </a:cxn>
                <a:cxn ang="0">
                  <a:pos x="T4" y="T5"/>
                </a:cxn>
                <a:cxn ang="0">
                  <a:pos x="T6" y="T7"/>
                </a:cxn>
                <a:cxn ang="0">
                  <a:pos x="T8" y="T9"/>
                </a:cxn>
              </a:cxnLst>
              <a:rect l="0" t="0" r="r" b="b"/>
              <a:pathLst>
                <a:path w="132" h="206">
                  <a:moveTo>
                    <a:pt x="9" y="206"/>
                  </a:moveTo>
                  <a:lnTo>
                    <a:pt x="0" y="199"/>
                  </a:lnTo>
                  <a:lnTo>
                    <a:pt x="122" y="0"/>
                  </a:lnTo>
                  <a:lnTo>
                    <a:pt x="132" y="8"/>
                  </a:lnTo>
                  <a:lnTo>
                    <a:pt x="9"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2" name="Freeform 47"/>
            <p:cNvSpPr>
              <a:spLocks/>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Lst>
              <a:ahLst/>
              <a:cxnLst>
                <a:cxn ang="0">
                  <a:pos x="T0" y="T1"/>
                </a:cxn>
                <a:cxn ang="0">
                  <a:pos x="T2" y="T3"/>
                </a:cxn>
                <a:cxn ang="0">
                  <a:pos x="T4" y="T5"/>
                </a:cxn>
                <a:cxn ang="0">
                  <a:pos x="T6" y="T7"/>
                </a:cxn>
                <a:cxn ang="0">
                  <a:pos x="T8" y="T9"/>
                </a:cxn>
              </a:cxnLst>
              <a:rect l="0" t="0" r="r" b="b"/>
              <a:pathLst>
                <a:path w="156" h="118">
                  <a:moveTo>
                    <a:pt x="7" y="118"/>
                  </a:moveTo>
                  <a:lnTo>
                    <a:pt x="0" y="108"/>
                  </a:lnTo>
                  <a:lnTo>
                    <a:pt x="149" y="0"/>
                  </a:lnTo>
                  <a:lnTo>
                    <a:pt x="156" y="7"/>
                  </a:lnTo>
                  <a:lnTo>
                    <a:pt x="7"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3" name="Freeform 48"/>
            <p:cNvSpPr>
              <a:spLocks/>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Lst>
              <a:ahLst/>
              <a:cxnLst>
                <a:cxn ang="0">
                  <a:pos x="T0" y="T1"/>
                </a:cxn>
                <a:cxn ang="0">
                  <a:pos x="T2" y="T3"/>
                </a:cxn>
                <a:cxn ang="0">
                  <a:pos x="T4" y="T5"/>
                </a:cxn>
                <a:cxn ang="0">
                  <a:pos x="T6" y="T7"/>
                </a:cxn>
                <a:cxn ang="0">
                  <a:pos x="T8" y="T9"/>
                </a:cxn>
              </a:cxnLst>
              <a:rect l="0" t="0" r="r" b="b"/>
              <a:pathLst>
                <a:path w="18" h="144">
                  <a:moveTo>
                    <a:pt x="11" y="144"/>
                  </a:moveTo>
                  <a:lnTo>
                    <a:pt x="0" y="144"/>
                  </a:lnTo>
                  <a:lnTo>
                    <a:pt x="7" y="0"/>
                  </a:lnTo>
                  <a:lnTo>
                    <a:pt x="18" y="0"/>
                  </a:lnTo>
                  <a:lnTo>
                    <a:pt x="11"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4" name="Freeform 49"/>
            <p:cNvSpPr>
              <a:spLocks/>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Lst>
              <a:ahLst/>
              <a:cxnLst>
                <a:cxn ang="0">
                  <a:pos x="T0" y="T1"/>
                </a:cxn>
                <a:cxn ang="0">
                  <a:pos x="T2" y="T3"/>
                </a:cxn>
                <a:cxn ang="0">
                  <a:pos x="T4" y="T5"/>
                </a:cxn>
                <a:cxn ang="0">
                  <a:pos x="T6" y="T7"/>
                </a:cxn>
                <a:cxn ang="0">
                  <a:pos x="T8" y="T9"/>
                </a:cxn>
              </a:cxnLst>
              <a:rect l="0" t="0" r="r" b="b"/>
              <a:pathLst>
                <a:path w="297" h="40">
                  <a:moveTo>
                    <a:pt x="297" y="40"/>
                  </a:moveTo>
                  <a:lnTo>
                    <a:pt x="0" y="10"/>
                  </a:lnTo>
                  <a:lnTo>
                    <a:pt x="0" y="0"/>
                  </a:lnTo>
                  <a:lnTo>
                    <a:pt x="297" y="29"/>
                  </a:lnTo>
                  <a:lnTo>
                    <a:pt x="29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5" name="Freeform 50"/>
            <p:cNvSpPr>
              <a:spLocks/>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Lst>
              <a:ahLst/>
              <a:cxnLst>
                <a:cxn ang="0">
                  <a:pos x="T0" y="T1"/>
                </a:cxn>
                <a:cxn ang="0">
                  <a:pos x="T2" y="T3"/>
                </a:cxn>
                <a:cxn ang="0">
                  <a:pos x="T4" y="T5"/>
                </a:cxn>
                <a:cxn ang="0">
                  <a:pos x="T6" y="T7"/>
                </a:cxn>
                <a:cxn ang="0">
                  <a:pos x="T8" y="T9"/>
                </a:cxn>
              </a:cxnLst>
              <a:rect l="0" t="0" r="r" b="b"/>
              <a:pathLst>
                <a:path w="14" h="199">
                  <a:moveTo>
                    <a:pt x="3" y="199"/>
                  </a:moveTo>
                  <a:lnTo>
                    <a:pt x="0" y="0"/>
                  </a:lnTo>
                  <a:lnTo>
                    <a:pt x="12" y="0"/>
                  </a:lnTo>
                  <a:lnTo>
                    <a:pt x="14" y="199"/>
                  </a:lnTo>
                  <a:lnTo>
                    <a:pt x="3"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6" name="Freeform 51"/>
            <p:cNvSpPr>
              <a:spLocks/>
            </p:cNvSpPr>
            <p:nvPr/>
          </p:nvSpPr>
          <p:spPr bwMode="auto">
            <a:xfrm>
              <a:off x="3027" y="2042"/>
              <a:ext cx="123" cy="133"/>
            </a:xfrm>
            <a:custGeom>
              <a:avLst/>
              <a:gdLst>
                <a:gd name="T0" fmla="*/ 49 w 52"/>
                <a:gd name="T1" fmla="*/ 56 h 56"/>
                <a:gd name="T2" fmla="*/ 0 w 52"/>
                <a:gd name="T3" fmla="*/ 2 h 56"/>
                <a:gd name="T4" fmla="*/ 4 w 52"/>
                <a:gd name="T5" fmla="*/ 0 h 56"/>
                <a:gd name="T6" fmla="*/ 2 w 52"/>
                <a:gd name="T7" fmla="*/ 1 h 56"/>
                <a:gd name="T8" fmla="*/ 4 w 52"/>
                <a:gd name="T9" fmla="*/ 0 h 56"/>
                <a:gd name="T10" fmla="*/ 52 w 52"/>
                <a:gd name="T11" fmla="*/ 53 h 56"/>
                <a:gd name="T12" fmla="*/ 49 w 52"/>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7" name="Freeform 52"/>
            <p:cNvSpPr>
              <a:spLocks/>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Lst>
              <a:ahLst/>
              <a:cxnLst>
                <a:cxn ang="0">
                  <a:pos x="T0" y="T1"/>
                </a:cxn>
                <a:cxn ang="0">
                  <a:pos x="T2" y="T3"/>
                </a:cxn>
                <a:cxn ang="0">
                  <a:pos x="T4" y="T5"/>
                </a:cxn>
                <a:cxn ang="0">
                  <a:pos x="T6" y="T7"/>
                </a:cxn>
                <a:cxn ang="0">
                  <a:pos x="T8" y="T9"/>
                </a:cxn>
              </a:cxnLst>
              <a:rect l="0" t="0" r="r" b="b"/>
              <a:pathLst>
                <a:path w="123" h="40">
                  <a:moveTo>
                    <a:pt x="2" y="40"/>
                  </a:moveTo>
                  <a:lnTo>
                    <a:pt x="0" y="30"/>
                  </a:lnTo>
                  <a:lnTo>
                    <a:pt x="120" y="0"/>
                  </a:lnTo>
                  <a:lnTo>
                    <a:pt x="123" y="12"/>
                  </a:lnTo>
                  <a:lnTo>
                    <a:pt x="2"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8" name="Freeform 53"/>
            <p:cNvSpPr>
              <a:spLocks/>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Lst>
              <a:ahLst/>
              <a:cxnLst>
                <a:cxn ang="0">
                  <a:pos x="T0" y="T1"/>
                </a:cxn>
                <a:cxn ang="0">
                  <a:pos x="T2" y="T3"/>
                </a:cxn>
                <a:cxn ang="0">
                  <a:pos x="T4" y="T5"/>
                </a:cxn>
                <a:cxn ang="0">
                  <a:pos x="T6" y="T7"/>
                </a:cxn>
                <a:cxn ang="0">
                  <a:pos x="T8" y="T9"/>
                </a:cxn>
              </a:cxnLst>
              <a:rect l="0" t="0" r="r" b="b"/>
              <a:pathLst>
                <a:path w="38" h="232">
                  <a:moveTo>
                    <a:pt x="10" y="232"/>
                  </a:moveTo>
                  <a:lnTo>
                    <a:pt x="0" y="232"/>
                  </a:lnTo>
                  <a:lnTo>
                    <a:pt x="26" y="0"/>
                  </a:lnTo>
                  <a:lnTo>
                    <a:pt x="38" y="0"/>
                  </a:lnTo>
                  <a:lnTo>
                    <a:pt x="10"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9" name="Freeform 54"/>
            <p:cNvSpPr>
              <a:spLocks/>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Lst>
              <a:ahLst/>
              <a:cxnLst>
                <a:cxn ang="0">
                  <a:pos x="T0" y="T1"/>
                </a:cxn>
                <a:cxn ang="0">
                  <a:pos x="T2" y="T3"/>
                </a:cxn>
                <a:cxn ang="0">
                  <a:pos x="T4" y="T5"/>
                </a:cxn>
                <a:cxn ang="0">
                  <a:pos x="T6" y="T7"/>
                </a:cxn>
                <a:cxn ang="0">
                  <a:pos x="T8" y="T9"/>
                </a:cxn>
              </a:cxnLst>
              <a:rect l="0" t="0" r="r" b="b"/>
              <a:pathLst>
                <a:path w="111" h="215">
                  <a:moveTo>
                    <a:pt x="9" y="215"/>
                  </a:moveTo>
                  <a:lnTo>
                    <a:pt x="0" y="210"/>
                  </a:lnTo>
                  <a:lnTo>
                    <a:pt x="101" y="0"/>
                  </a:lnTo>
                  <a:lnTo>
                    <a:pt x="111" y="7"/>
                  </a:lnTo>
                  <a:lnTo>
                    <a:pt x="9"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0" name="Freeform 55"/>
            <p:cNvSpPr>
              <a:spLocks/>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Lst>
              <a:ahLst/>
              <a:cxnLst>
                <a:cxn ang="0">
                  <a:pos x="T0" y="T1"/>
                </a:cxn>
                <a:cxn ang="0">
                  <a:pos x="T2" y="T3"/>
                </a:cxn>
                <a:cxn ang="0">
                  <a:pos x="T4" y="T5"/>
                </a:cxn>
                <a:cxn ang="0">
                  <a:pos x="T6" y="T7"/>
                </a:cxn>
                <a:cxn ang="0">
                  <a:pos x="T8" y="T9"/>
                </a:cxn>
              </a:cxnLst>
              <a:rect l="0" t="0" r="r" b="b"/>
              <a:pathLst>
                <a:path w="132" h="262">
                  <a:moveTo>
                    <a:pt x="12" y="262"/>
                  </a:moveTo>
                  <a:lnTo>
                    <a:pt x="0" y="257"/>
                  </a:lnTo>
                  <a:lnTo>
                    <a:pt x="123" y="0"/>
                  </a:lnTo>
                  <a:lnTo>
                    <a:pt x="132" y="5"/>
                  </a:lnTo>
                  <a:lnTo>
                    <a:pt x="12"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1" name="Freeform 56"/>
            <p:cNvSpPr>
              <a:spLocks/>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Lst>
              <a:ahLst/>
              <a:cxnLst>
                <a:cxn ang="0">
                  <a:pos x="T0" y="T1"/>
                </a:cxn>
                <a:cxn ang="0">
                  <a:pos x="T2" y="T3"/>
                </a:cxn>
                <a:cxn ang="0">
                  <a:pos x="T4" y="T5"/>
                </a:cxn>
                <a:cxn ang="0">
                  <a:pos x="T6" y="T7"/>
                </a:cxn>
                <a:cxn ang="0">
                  <a:pos x="T8" y="T9"/>
                </a:cxn>
              </a:cxnLst>
              <a:rect l="0" t="0" r="r" b="b"/>
              <a:pathLst>
                <a:path w="140" h="149">
                  <a:moveTo>
                    <a:pt x="130" y="149"/>
                  </a:moveTo>
                  <a:lnTo>
                    <a:pt x="0" y="10"/>
                  </a:lnTo>
                  <a:lnTo>
                    <a:pt x="7" y="0"/>
                  </a:lnTo>
                  <a:lnTo>
                    <a:pt x="140" y="142"/>
                  </a:lnTo>
                  <a:lnTo>
                    <a:pt x="130"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2" name="Freeform 57"/>
            <p:cNvSpPr>
              <a:spLocks/>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Lst>
              <a:ahLst/>
              <a:cxnLst>
                <a:cxn ang="0">
                  <a:pos x="T0" y="T1"/>
                </a:cxn>
                <a:cxn ang="0">
                  <a:pos x="T2" y="T3"/>
                </a:cxn>
                <a:cxn ang="0">
                  <a:pos x="T4" y="T5"/>
                </a:cxn>
                <a:cxn ang="0">
                  <a:pos x="T6" y="T7"/>
                </a:cxn>
                <a:cxn ang="0">
                  <a:pos x="T8" y="T9"/>
                </a:cxn>
              </a:cxnLst>
              <a:rect l="0" t="0" r="r" b="b"/>
              <a:pathLst>
                <a:path w="127" h="267">
                  <a:moveTo>
                    <a:pt x="9" y="267"/>
                  </a:moveTo>
                  <a:lnTo>
                    <a:pt x="0" y="262"/>
                  </a:lnTo>
                  <a:lnTo>
                    <a:pt x="118" y="0"/>
                  </a:lnTo>
                  <a:lnTo>
                    <a:pt x="127" y="5"/>
                  </a:lnTo>
                  <a:lnTo>
                    <a:pt x="9" y="2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3" name="Freeform 58"/>
            <p:cNvSpPr>
              <a:spLocks/>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Lst>
              <a:ahLst/>
              <a:cxnLst>
                <a:cxn ang="0">
                  <a:pos x="T0" y="T1"/>
                </a:cxn>
                <a:cxn ang="0">
                  <a:pos x="T2" y="T3"/>
                </a:cxn>
                <a:cxn ang="0">
                  <a:pos x="T4" y="T5"/>
                </a:cxn>
                <a:cxn ang="0">
                  <a:pos x="T6" y="T7"/>
                </a:cxn>
                <a:cxn ang="0">
                  <a:pos x="T8" y="T9"/>
                </a:cxn>
              </a:cxnLst>
              <a:rect l="0" t="0" r="r" b="b"/>
              <a:pathLst>
                <a:path w="175" h="38">
                  <a:moveTo>
                    <a:pt x="173" y="38"/>
                  </a:moveTo>
                  <a:lnTo>
                    <a:pt x="0" y="12"/>
                  </a:lnTo>
                  <a:lnTo>
                    <a:pt x="3" y="0"/>
                  </a:lnTo>
                  <a:lnTo>
                    <a:pt x="175" y="26"/>
                  </a:lnTo>
                  <a:lnTo>
                    <a:pt x="173"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4" name="Freeform 59"/>
            <p:cNvSpPr>
              <a:spLocks/>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Lst>
              <a:ahLst/>
              <a:cxnLst>
                <a:cxn ang="0">
                  <a:pos x="T0" y="T1"/>
                </a:cxn>
                <a:cxn ang="0">
                  <a:pos x="T2" y="T3"/>
                </a:cxn>
                <a:cxn ang="0">
                  <a:pos x="T4" y="T5"/>
                </a:cxn>
                <a:cxn ang="0">
                  <a:pos x="T6" y="T7"/>
                </a:cxn>
                <a:cxn ang="0">
                  <a:pos x="T8" y="T9"/>
                </a:cxn>
              </a:cxnLst>
              <a:rect l="0" t="0" r="r" b="b"/>
              <a:pathLst>
                <a:path w="154" h="97">
                  <a:moveTo>
                    <a:pt x="147" y="97"/>
                  </a:moveTo>
                  <a:lnTo>
                    <a:pt x="0" y="9"/>
                  </a:lnTo>
                  <a:lnTo>
                    <a:pt x="7" y="0"/>
                  </a:lnTo>
                  <a:lnTo>
                    <a:pt x="154" y="87"/>
                  </a:lnTo>
                  <a:lnTo>
                    <a:pt x="147"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5" name="Freeform 60"/>
            <p:cNvSpPr>
              <a:spLocks/>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Lst>
              <a:ahLst/>
              <a:cxnLst>
                <a:cxn ang="0">
                  <a:pos x="T0" y="T1"/>
                </a:cxn>
                <a:cxn ang="0">
                  <a:pos x="T2" y="T3"/>
                </a:cxn>
                <a:cxn ang="0">
                  <a:pos x="T4" y="T5"/>
                </a:cxn>
                <a:cxn ang="0">
                  <a:pos x="T6" y="T7"/>
                </a:cxn>
                <a:cxn ang="0">
                  <a:pos x="T8" y="T9"/>
                </a:cxn>
              </a:cxnLst>
              <a:rect l="0" t="0" r="r" b="b"/>
              <a:pathLst>
                <a:path w="251" h="125">
                  <a:moveTo>
                    <a:pt x="5" y="125"/>
                  </a:moveTo>
                  <a:lnTo>
                    <a:pt x="0" y="115"/>
                  </a:lnTo>
                  <a:lnTo>
                    <a:pt x="246" y="0"/>
                  </a:lnTo>
                  <a:lnTo>
                    <a:pt x="251" y="11"/>
                  </a:lnTo>
                  <a:lnTo>
                    <a:pt x="5"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6" name="Freeform 61"/>
            <p:cNvSpPr>
              <a:spLocks/>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Lst>
              <a:ahLst/>
              <a:cxnLst>
                <a:cxn ang="0">
                  <a:pos x="T0" y="T1"/>
                </a:cxn>
                <a:cxn ang="0">
                  <a:pos x="T2" y="T3"/>
                </a:cxn>
                <a:cxn ang="0">
                  <a:pos x="T4" y="T5"/>
                </a:cxn>
                <a:cxn ang="0">
                  <a:pos x="T6" y="T7"/>
                </a:cxn>
                <a:cxn ang="0">
                  <a:pos x="T8" y="T9"/>
                </a:cxn>
              </a:cxnLst>
              <a:rect l="0" t="0" r="r" b="b"/>
              <a:pathLst>
                <a:path w="45" h="215">
                  <a:moveTo>
                    <a:pt x="36" y="215"/>
                  </a:moveTo>
                  <a:lnTo>
                    <a:pt x="0" y="2"/>
                  </a:lnTo>
                  <a:lnTo>
                    <a:pt x="12" y="0"/>
                  </a:lnTo>
                  <a:lnTo>
                    <a:pt x="45" y="213"/>
                  </a:lnTo>
                  <a:lnTo>
                    <a:pt x="36"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7" name="Freeform 62"/>
            <p:cNvSpPr>
              <a:spLocks/>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Lst>
              <a:ahLst/>
              <a:cxnLst>
                <a:cxn ang="0">
                  <a:pos x="T0" y="T1"/>
                </a:cxn>
                <a:cxn ang="0">
                  <a:pos x="T2" y="T3"/>
                </a:cxn>
                <a:cxn ang="0">
                  <a:pos x="T4" y="T5"/>
                </a:cxn>
                <a:cxn ang="0">
                  <a:pos x="T6" y="T7"/>
                </a:cxn>
                <a:cxn ang="0">
                  <a:pos x="T8" y="T9"/>
                </a:cxn>
              </a:cxnLst>
              <a:rect l="0" t="0" r="r" b="b"/>
              <a:pathLst>
                <a:path w="14" h="186">
                  <a:moveTo>
                    <a:pt x="2" y="186"/>
                  </a:moveTo>
                  <a:lnTo>
                    <a:pt x="0" y="0"/>
                  </a:lnTo>
                  <a:lnTo>
                    <a:pt x="12" y="0"/>
                  </a:lnTo>
                  <a:lnTo>
                    <a:pt x="14"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8" name="Freeform 63"/>
            <p:cNvSpPr>
              <a:spLocks/>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Lst>
              <a:ahLst/>
              <a:cxnLst>
                <a:cxn ang="0">
                  <a:pos x="T0" y="T1"/>
                </a:cxn>
                <a:cxn ang="0">
                  <a:pos x="T2" y="T3"/>
                </a:cxn>
                <a:cxn ang="0">
                  <a:pos x="T4" y="T5"/>
                </a:cxn>
                <a:cxn ang="0">
                  <a:pos x="T6" y="T7"/>
                </a:cxn>
                <a:cxn ang="0">
                  <a:pos x="T8" y="T9"/>
                </a:cxn>
              </a:cxnLst>
              <a:rect l="0" t="0" r="r" b="b"/>
              <a:pathLst>
                <a:path w="24" h="293">
                  <a:moveTo>
                    <a:pt x="12" y="293"/>
                  </a:moveTo>
                  <a:lnTo>
                    <a:pt x="0" y="3"/>
                  </a:lnTo>
                  <a:lnTo>
                    <a:pt x="12" y="0"/>
                  </a:lnTo>
                  <a:lnTo>
                    <a:pt x="24" y="293"/>
                  </a:lnTo>
                  <a:lnTo>
                    <a:pt x="12"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59" name="Freeform 64"/>
            <p:cNvSpPr>
              <a:spLocks/>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Lst>
              <a:ahLst/>
              <a:cxnLst>
                <a:cxn ang="0">
                  <a:pos x="T0" y="T1"/>
                </a:cxn>
                <a:cxn ang="0">
                  <a:pos x="T2" y="T3"/>
                </a:cxn>
                <a:cxn ang="0">
                  <a:pos x="T4" y="T5"/>
                </a:cxn>
                <a:cxn ang="0">
                  <a:pos x="T6" y="T7"/>
                </a:cxn>
                <a:cxn ang="0">
                  <a:pos x="T8" y="T9"/>
                </a:cxn>
              </a:cxnLst>
              <a:rect l="0" t="0" r="r" b="b"/>
              <a:pathLst>
                <a:path w="141" h="22">
                  <a:moveTo>
                    <a:pt x="0" y="22"/>
                  </a:moveTo>
                  <a:lnTo>
                    <a:pt x="0" y="10"/>
                  </a:lnTo>
                  <a:lnTo>
                    <a:pt x="141" y="0"/>
                  </a:lnTo>
                  <a:lnTo>
                    <a:pt x="141" y="1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0" name="Freeform 65"/>
            <p:cNvSpPr>
              <a:spLocks/>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Lst>
              <a:ahLst/>
              <a:cxnLst>
                <a:cxn ang="0">
                  <a:pos x="T0" y="T1"/>
                </a:cxn>
                <a:cxn ang="0">
                  <a:pos x="T2" y="T3"/>
                </a:cxn>
                <a:cxn ang="0">
                  <a:pos x="T4" y="T5"/>
                </a:cxn>
                <a:cxn ang="0">
                  <a:pos x="T6" y="T7"/>
                </a:cxn>
                <a:cxn ang="0">
                  <a:pos x="T8" y="T9"/>
                </a:cxn>
              </a:cxnLst>
              <a:rect l="0" t="0" r="r" b="b"/>
              <a:pathLst>
                <a:path w="206" h="140">
                  <a:moveTo>
                    <a:pt x="7" y="140"/>
                  </a:moveTo>
                  <a:lnTo>
                    <a:pt x="0" y="130"/>
                  </a:lnTo>
                  <a:lnTo>
                    <a:pt x="198" y="0"/>
                  </a:lnTo>
                  <a:lnTo>
                    <a:pt x="206" y="10"/>
                  </a:lnTo>
                  <a:lnTo>
                    <a:pt x="7"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1" name="Freeform 66"/>
            <p:cNvSpPr>
              <a:spLocks/>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Lst>
              <a:ahLst/>
              <a:cxnLst>
                <a:cxn ang="0">
                  <a:pos x="T0" y="T1"/>
                </a:cxn>
                <a:cxn ang="0">
                  <a:pos x="T2" y="T3"/>
                </a:cxn>
                <a:cxn ang="0">
                  <a:pos x="T4" y="T5"/>
                </a:cxn>
                <a:cxn ang="0">
                  <a:pos x="T6" y="T7"/>
                </a:cxn>
                <a:cxn ang="0">
                  <a:pos x="T8" y="T9"/>
                </a:cxn>
              </a:cxnLst>
              <a:rect l="0" t="0" r="r" b="b"/>
              <a:pathLst>
                <a:path w="134" h="231">
                  <a:moveTo>
                    <a:pt x="9" y="231"/>
                  </a:moveTo>
                  <a:lnTo>
                    <a:pt x="0" y="224"/>
                  </a:lnTo>
                  <a:lnTo>
                    <a:pt x="125" y="0"/>
                  </a:lnTo>
                  <a:lnTo>
                    <a:pt x="134" y="4"/>
                  </a:lnTo>
                  <a:lnTo>
                    <a:pt x="9"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2" name="Freeform 67"/>
            <p:cNvSpPr>
              <a:spLocks/>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Lst>
              <a:ahLst/>
              <a:cxnLst>
                <a:cxn ang="0">
                  <a:pos x="T0" y="T1"/>
                </a:cxn>
                <a:cxn ang="0">
                  <a:pos x="T2" y="T3"/>
                </a:cxn>
                <a:cxn ang="0">
                  <a:pos x="T4" y="T5"/>
                </a:cxn>
                <a:cxn ang="0">
                  <a:pos x="T6" y="T7"/>
                </a:cxn>
                <a:cxn ang="0">
                  <a:pos x="T8" y="T9"/>
                </a:cxn>
              </a:cxnLst>
              <a:rect l="0" t="0" r="r" b="b"/>
              <a:pathLst>
                <a:path w="329" h="177">
                  <a:moveTo>
                    <a:pt x="5" y="177"/>
                  </a:moveTo>
                  <a:lnTo>
                    <a:pt x="0" y="168"/>
                  </a:lnTo>
                  <a:lnTo>
                    <a:pt x="324" y="0"/>
                  </a:lnTo>
                  <a:lnTo>
                    <a:pt x="329" y="10"/>
                  </a:lnTo>
                  <a:lnTo>
                    <a:pt x="5"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3" name="Freeform 68"/>
            <p:cNvSpPr>
              <a:spLocks/>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Lst>
              <a:ahLst/>
              <a:cxnLst>
                <a:cxn ang="0">
                  <a:pos x="T0" y="T1"/>
                </a:cxn>
                <a:cxn ang="0">
                  <a:pos x="T2" y="T3"/>
                </a:cxn>
                <a:cxn ang="0">
                  <a:pos x="T4" y="T5"/>
                </a:cxn>
                <a:cxn ang="0">
                  <a:pos x="T6" y="T7"/>
                </a:cxn>
                <a:cxn ang="0">
                  <a:pos x="T8" y="T9"/>
                </a:cxn>
              </a:cxnLst>
              <a:rect l="0" t="0" r="r" b="b"/>
              <a:pathLst>
                <a:path w="83" h="255">
                  <a:moveTo>
                    <a:pt x="73" y="255"/>
                  </a:moveTo>
                  <a:lnTo>
                    <a:pt x="0" y="5"/>
                  </a:lnTo>
                  <a:lnTo>
                    <a:pt x="12" y="0"/>
                  </a:lnTo>
                  <a:lnTo>
                    <a:pt x="83" y="251"/>
                  </a:lnTo>
                  <a:lnTo>
                    <a:pt x="73"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4" name="Freeform 69"/>
            <p:cNvSpPr>
              <a:spLocks/>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Lst>
              <a:ahLst/>
              <a:cxnLst>
                <a:cxn ang="0">
                  <a:pos x="T0" y="T1"/>
                </a:cxn>
                <a:cxn ang="0">
                  <a:pos x="T2" y="T3"/>
                </a:cxn>
                <a:cxn ang="0">
                  <a:pos x="T4" y="T5"/>
                </a:cxn>
                <a:cxn ang="0">
                  <a:pos x="T6" y="T7"/>
                </a:cxn>
                <a:cxn ang="0">
                  <a:pos x="T8" y="T9"/>
                </a:cxn>
              </a:cxnLst>
              <a:rect l="0" t="0" r="r" b="b"/>
              <a:pathLst>
                <a:path w="175" h="350">
                  <a:moveTo>
                    <a:pt x="163" y="350"/>
                  </a:moveTo>
                  <a:lnTo>
                    <a:pt x="0" y="5"/>
                  </a:lnTo>
                  <a:lnTo>
                    <a:pt x="10" y="0"/>
                  </a:lnTo>
                  <a:lnTo>
                    <a:pt x="175" y="345"/>
                  </a:lnTo>
                  <a:lnTo>
                    <a:pt x="163"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5" name="Freeform 70"/>
            <p:cNvSpPr>
              <a:spLocks/>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Lst>
              <a:ahLst/>
              <a:cxnLst>
                <a:cxn ang="0">
                  <a:pos x="T0" y="T1"/>
                </a:cxn>
                <a:cxn ang="0">
                  <a:pos x="T2" y="T3"/>
                </a:cxn>
                <a:cxn ang="0">
                  <a:pos x="T4" y="T5"/>
                </a:cxn>
                <a:cxn ang="0">
                  <a:pos x="T6" y="T7"/>
                </a:cxn>
                <a:cxn ang="0">
                  <a:pos x="T8" y="T9"/>
                </a:cxn>
              </a:cxnLst>
              <a:rect l="0" t="0" r="r" b="b"/>
              <a:pathLst>
                <a:path w="85" h="366">
                  <a:moveTo>
                    <a:pt x="73" y="366"/>
                  </a:moveTo>
                  <a:lnTo>
                    <a:pt x="0" y="2"/>
                  </a:lnTo>
                  <a:lnTo>
                    <a:pt x="11" y="0"/>
                  </a:lnTo>
                  <a:lnTo>
                    <a:pt x="85" y="366"/>
                  </a:lnTo>
                  <a:lnTo>
                    <a:pt x="73" y="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6" name="Freeform 71"/>
            <p:cNvSpPr>
              <a:spLocks/>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Lst>
              <a:ahLst/>
              <a:cxnLst>
                <a:cxn ang="0">
                  <a:pos x="T0" y="T1"/>
                </a:cxn>
                <a:cxn ang="0">
                  <a:pos x="T2" y="T3"/>
                </a:cxn>
                <a:cxn ang="0">
                  <a:pos x="T4" y="T5"/>
                </a:cxn>
                <a:cxn ang="0">
                  <a:pos x="T6" y="T7"/>
                </a:cxn>
                <a:cxn ang="0">
                  <a:pos x="T8" y="T9"/>
                </a:cxn>
              </a:cxnLst>
              <a:rect l="0" t="0" r="r" b="b"/>
              <a:pathLst>
                <a:path w="168" h="139">
                  <a:moveTo>
                    <a:pt x="161" y="139"/>
                  </a:moveTo>
                  <a:lnTo>
                    <a:pt x="0" y="7"/>
                  </a:lnTo>
                  <a:lnTo>
                    <a:pt x="7" y="0"/>
                  </a:lnTo>
                  <a:lnTo>
                    <a:pt x="168" y="130"/>
                  </a:lnTo>
                  <a:lnTo>
                    <a:pt x="161"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7" name="Freeform 72"/>
            <p:cNvSpPr>
              <a:spLocks/>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Lst>
              <a:ahLst/>
              <a:cxnLst>
                <a:cxn ang="0">
                  <a:pos x="T0" y="T1"/>
                </a:cxn>
                <a:cxn ang="0">
                  <a:pos x="T2" y="T3"/>
                </a:cxn>
                <a:cxn ang="0">
                  <a:pos x="T4" y="T5"/>
                </a:cxn>
                <a:cxn ang="0">
                  <a:pos x="T6" y="T7"/>
                </a:cxn>
                <a:cxn ang="0">
                  <a:pos x="T8" y="T9"/>
                </a:cxn>
              </a:cxnLst>
              <a:rect l="0" t="0" r="r" b="b"/>
              <a:pathLst>
                <a:path w="99" h="227">
                  <a:moveTo>
                    <a:pt x="9" y="227"/>
                  </a:moveTo>
                  <a:lnTo>
                    <a:pt x="0" y="223"/>
                  </a:lnTo>
                  <a:lnTo>
                    <a:pt x="90" y="0"/>
                  </a:lnTo>
                  <a:lnTo>
                    <a:pt x="99" y="5"/>
                  </a:lnTo>
                  <a:lnTo>
                    <a:pt x="9"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8" name="Freeform 73"/>
            <p:cNvSpPr>
              <a:spLocks/>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Lst>
              <a:ahLst/>
              <a:cxnLst>
                <a:cxn ang="0">
                  <a:pos x="T0" y="T1"/>
                </a:cxn>
                <a:cxn ang="0">
                  <a:pos x="T2" y="T3"/>
                </a:cxn>
                <a:cxn ang="0">
                  <a:pos x="T4" y="T5"/>
                </a:cxn>
                <a:cxn ang="0">
                  <a:pos x="T6" y="T7"/>
                </a:cxn>
                <a:cxn ang="0">
                  <a:pos x="T8" y="T9"/>
                </a:cxn>
              </a:cxnLst>
              <a:rect l="0" t="0" r="r" b="b"/>
              <a:pathLst>
                <a:path w="179" h="106">
                  <a:moveTo>
                    <a:pt x="175" y="106"/>
                  </a:moveTo>
                  <a:lnTo>
                    <a:pt x="0" y="9"/>
                  </a:lnTo>
                  <a:lnTo>
                    <a:pt x="4" y="0"/>
                  </a:lnTo>
                  <a:lnTo>
                    <a:pt x="179" y="97"/>
                  </a:lnTo>
                  <a:lnTo>
                    <a:pt x="17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69" name="Freeform 74"/>
            <p:cNvSpPr>
              <a:spLocks/>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Lst>
              <a:ahLst/>
              <a:cxnLst>
                <a:cxn ang="0">
                  <a:pos x="T0" y="T1"/>
                </a:cxn>
                <a:cxn ang="0">
                  <a:pos x="T2" y="T3"/>
                </a:cxn>
                <a:cxn ang="0">
                  <a:pos x="T4" y="T5"/>
                </a:cxn>
                <a:cxn ang="0">
                  <a:pos x="T6" y="T7"/>
                </a:cxn>
                <a:cxn ang="0">
                  <a:pos x="T8" y="T9"/>
                </a:cxn>
              </a:cxnLst>
              <a:rect l="0" t="0" r="r" b="b"/>
              <a:pathLst>
                <a:path w="43" h="262">
                  <a:moveTo>
                    <a:pt x="34" y="262"/>
                  </a:moveTo>
                  <a:lnTo>
                    <a:pt x="0" y="2"/>
                  </a:lnTo>
                  <a:lnTo>
                    <a:pt x="12" y="0"/>
                  </a:lnTo>
                  <a:lnTo>
                    <a:pt x="43" y="260"/>
                  </a:lnTo>
                  <a:lnTo>
                    <a:pt x="34"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0" name="Freeform 75"/>
            <p:cNvSpPr>
              <a:spLocks/>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Lst>
              <a:ahLst/>
              <a:cxnLst>
                <a:cxn ang="0">
                  <a:pos x="T0" y="T1"/>
                </a:cxn>
                <a:cxn ang="0">
                  <a:pos x="T2" y="T3"/>
                </a:cxn>
                <a:cxn ang="0">
                  <a:pos x="T4" y="T5"/>
                </a:cxn>
                <a:cxn ang="0">
                  <a:pos x="T6" y="T7"/>
                </a:cxn>
                <a:cxn ang="0">
                  <a:pos x="T8" y="T9"/>
                </a:cxn>
              </a:cxnLst>
              <a:rect l="0" t="0" r="r" b="b"/>
              <a:pathLst>
                <a:path w="231" h="134">
                  <a:moveTo>
                    <a:pt x="226" y="134"/>
                  </a:moveTo>
                  <a:lnTo>
                    <a:pt x="0" y="9"/>
                  </a:lnTo>
                  <a:lnTo>
                    <a:pt x="4" y="0"/>
                  </a:lnTo>
                  <a:lnTo>
                    <a:pt x="231" y="125"/>
                  </a:lnTo>
                  <a:lnTo>
                    <a:pt x="226"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1" name="Freeform 76"/>
            <p:cNvSpPr>
              <a:spLocks/>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Lst>
              <a:ahLst/>
              <a:cxnLst>
                <a:cxn ang="0">
                  <a:pos x="T0" y="T1"/>
                </a:cxn>
                <a:cxn ang="0">
                  <a:pos x="T2" y="T3"/>
                </a:cxn>
                <a:cxn ang="0">
                  <a:pos x="T4" y="T5"/>
                </a:cxn>
                <a:cxn ang="0">
                  <a:pos x="T6" y="T7"/>
                </a:cxn>
                <a:cxn ang="0">
                  <a:pos x="T8" y="T9"/>
                </a:cxn>
              </a:cxnLst>
              <a:rect l="0" t="0" r="r" b="b"/>
              <a:pathLst>
                <a:path w="33" h="140">
                  <a:moveTo>
                    <a:pt x="21" y="140"/>
                  </a:moveTo>
                  <a:lnTo>
                    <a:pt x="0" y="0"/>
                  </a:lnTo>
                  <a:lnTo>
                    <a:pt x="9" y="0"/>
                  </a:lnTo>
                  <a:lnTo>
                    <a:pt x="33" y="137"/>
                  </a:lnTo>
                  <a:lnTo>
                    <a:pt x="21" y="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2" name="Freeform 77"/>
            <p:cNvSpPr>
              <a:spLocks/>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Lst>
              <a:ahLst/>
              <a:cxnLst>
                <a:cxn ang="0">
                  <a:pos x="T0" y="T1"/>
                </a:cxn>
                <a:cxn ang="0">
                  <a:pos x="T2" y="T3"/>
                </a:cxn>
                <a:cxn ang="0">
                  <a:pos x="T4" y="T5"/>
                </a:cxn>
                <a:cxn ang="0">
                  <a:pos x="T6" y="T7"/>
                </a:cxn>
                <a:cxn ang="0">
                  <a:pos x="T8" y="T9"/>
                </a:cxn>
              </a:cxnLst>
              <a:rect l="0" t="0" r="r" b="b"/>
              <a:pathLst>
                <a:path w="262" h="135">
                  <a:moveTo>
                    <a:pt x="4" y="135"/>
                  </a:moveTo>
                  <a:lnTo>
                    <a:pt x="0" y="125"/>
                  </a:lnTo>
                  <a:lnTo>
                    <a:pt x="257" y="0"/>
                  </a:lnTo>
                  <a:lnTo>
                    <a:pt x="262" y="10"/>
                  </a:lnTo>
                  <a:lnTo>
                    <a:pt x="4"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3" name="Freeform 78"/>
            <p:cNvSpPr>
              <a:spLocks/>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Lst>
              <a:ahLst/>
              <a:cxnLst>
                <a:cxn ang="0">
                  <a:pos x="T0" y="T1"/>
                </a:cxn>
                <a:cxn ang="0">
                  <a:pos x="T2" y="T3"/>
                </a:cxn>
                <a:cxn ang="0">
                  <a:pos x="T4" y="T5"/>
                </a:cxn>
                <a:cxn ang="0">
                  <a:pos x="T6" y="T7"/>
                </a:cxn>
                <a:cxn ang="0">
                  <a:pos x="T8" y="T9"/>
                </a:cxn>
              </a:cxnLst>
              <a:rect l="0" t="0" r="r" b="b"/>
              <a:pathLst>
                <a:path w="290" h="135">
                  <a:moveTo>
                    <a:pt x="288" y="135"/>
                  </a:moveTo>
                  <a:lnTo>
                    <a:pt x="0" y="9"/>
                  </a:lnTo>
                  <a:lnTo>
                    <a:pt x="4" y="0"/>
                  </a:lnTo>
                  <a:lnTo>
                    <a:pt x="290" y="125"/>
                  </a:lnTo>
                  <a:lnTo>
                    <a:pt x="28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4" name="Freeform 79"/>
            <p:cNvSpPr>
              <a:spLocks/>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Lst>
              <a:ahLst/>
              <a:cxnLst>
                <a:cxn ang="0">
                  <a:pos x="T0" y="T1"/>
                </a:cxn>
                <a:cxn ang="0">
                  <a:pos x="T2" y="T3"/>
                </a:cxn>
                <a:cxn ang="0">
                  <a:pos x="T4" y="T5"/>
                </a:cxn>
                <a:cxn ang="0">
                  <a:pos x="T6" y="T7"/>
                </a:cxn>
                <a:cxn ang="0">
                  <a:pos x="T8" y="T9"/>
                </a:cxn>
              </a:cxnLst>
              <a:rect l="0" t="0" r="r" b="b"/>
              <a:pathLst>
                <a:path w="619" h="52">
                  <a:moveTo>
                    <a:pt x="0" y="52"/>
                  </a:moveTo>
                  <a:lnTo>
                    <a:pt x="0" y="40"/>
                  </a:lnTo>
                  <a:lnTo>
                    <a:pt x="619" y="0"/>
                  </a:lnTo>
                  <a:lnTo>
                    <a:pt x="619" y="11"/>
                  </a:lnTo>
                  <a:lnTo>
                    <a:pt x="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5" name="Freeform 80"/>
            <p:cNvSpPr>
              <a:spLocks/>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Lst>
              <a:ahLst/>
              <a:cxnLst>
                <a:cxn ang="0">
                  <a:pos x="T0" y="T1"/>
                </a:cxn>
                <a:cxn ang="0">
                  <a:pos x="T2" y="T3"/>
                </a:cxn>
                <a:cxn ang="0">
                  <a:pos x="T4" y="T5"/>
                </a:cxn>
                <a:cxn ang="0">
                  <a:pos x="T6" y="T7"/>
                </a:cxn>
                <a:cxn ang="0">
                  <a:pos x="T8" y="T9"/>
                </a:cxn>
              </a:cxnLst>
              <a:rect l="0" t="0" r="r" b="b"/>
              <a:pathLst>
                <a:path w="258" h="123">
                  <a:moveTo>
                    <a:pt x="5" y="123"/>
                  </a:moveTo>
                  <a:lnTo>
                    <a:pt x="0" y="114"/>
                  </a:lnTo>
                  <a:lnTo>
                    <a:pt x="253" y="0"/>
                  </a:lnTo>
                  <a:lnTo>
                    <a:pt x="258" y="10"/>
                  </a:lnTo>
                  <a:lnTo>
                    <a:pt x="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6" name="Freeform 81"/>
            <p:cNvSpPr>
              <a:spLocks/>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Lst>
              <a:ahLst/>
              <a:cxnLst>
                <a:cxn ang="0">
                  <a:pos x="T0" y="T1"/>
                </a:cxn>
                <a:cxn ang="0">
                  <a:pos x="T2" y="T3"/>
                </a:cxn>
                <a:cxn ang="0">
                  <a:pos x="T4" y="T5"/>
                </a:cxn>
                <a:cxn ang="0">
                  <a:pos x="T6" y="T7"/>
                </a:cxn>
                <a:cxn ang="0">
                  <a:pos x="T8" y="T9"/>
                </a:cxn>
              </a:cxnLst>
              <a:rect l="0" t="0" r="r" b="b"/>
              <a:pathLst>
                <a:path w="156" h="52">
                  <a:moveTo>
                    <a:pt x="2" y="52"/>
                  </a:moveTo>
                  <a:lnTo>
                    <a:pt x="0" y="40"/>
                  </a:lnTo>
                  <a:lnTo>
                    <a:pt x="154" y="0"/>
                  </a:lnTo>
                  <a:lnTo>
                    <a:pt x="156" y="9"/>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7" name="Freeform 82"/>
            <p:cNvSpPr>
              <a:spLocks/>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Lst>
              <a:ahLst/>
              <a:cxnLst>
                <a:cxn ang="0">
                  <a:pos x="T0" y="T1"/>
                </a:cxn>
                <a:cxn ang="0">
                  <a:pos x="T2" y="T3"/>
                </a:cxn>
                <a:cxn ang="0">
                  <a:pos x="T4" y="T5"/>
                </a:cxn>
                <a:cxn ang="0">
                  <a:pos x="T6" y="T7"/>
                </a:cxn>
                <a:cxn ang="0">
                  <a:pos x="T8" y="T9"/>
                </a:cxn>
              </a:cxnLst>
              <a:rect l="0" t="0" r="r" b="b"/>
              <a:pathLst>
                <a:path w="26" h="328">
                  <a:moveTo>
                    <a:pt x="14" y="328"/>
                  </a:moveTo>
                  <a:lnTo>
                    <a:pt x="0" y="0"/>
                  </a:lnTo>
                  <a:lnTo>
                    <a:pt x="12" y="0"/>
                  </a:lnTo>
                  <a:lnTo>
                    <a:pt x="26" y="328"/>
                  </a:lnTo>
                  <a:lnTo>
                    <a:pt x="14"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8" name="Freeform 83"/>
            <p:cNvSpPr>
              <a:spLocks/>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Lst>
              <a:ahLst/>
              <a:cxnLst>
                <a:cxn ang="0">
                  <a:pos x="T0" y="T1"/>
                </a:cxn>
                <a:cxn ang="0">
                  <a:pos x="T2" y="T3"/>
                </a:cxn>
                <a:cxn ang="0">
                  <a:pos x="T4" y="T5"/>
                </a:cxn>
                <a:cxn ang="0">
                  <a:pos x="T6" y="T7"/>
                </a:cxn>
                <a:cxn ang="0">
                  <a:pos x="T8" y="T9"/>
                </a:cxn>
              </a:cxnLst>
              <a:rect l="0" t="0" r="r" b="b"/>
              <a:pathLst>
                <a:path w="187" h="212">
                  <a:moveTo>
                    <a:pt x="179" y="212"/>
                  </a:moveTo>
                  <a:lnTo>
                    <a:pt x="0" y="7"/>
                  </a:lnTo>
                  <a:lnTo>
                    <a:pt x="9" y="0"/>
                  </a:lnTo>
                  <a:lnTo>
                    <a:pt x="187" y="205"/>
                  </a:lnTo>
                  <a:lnTo>
                    <a:pt x="179"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79" name="Freeform 84"/>
            <p:cNvSpPr>
              <a:spLocks/>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Lst>
              <a:ahLst/>
              <a:cxnLst>
                <a:cxn ang="0">
                  <a:pos x="T0" y="T1"/>
                </a:cxn>
                <a:cxn ang="0">
                  <a:pos x="T2" y="T3"/>
                </a:cxn>
                <a:cxn ang="0">
                  <a:pos x="T4" y="T5"/>
                </a:cxn>
                <a:cxn ang="0">
                  <a:pos x="T6" y="T7"/>
                </a:cxn>
                <a:cxn ang="0">
                  <a:pos x="T8" y="T9"/>
                </a:cxn>
              </a:cxnLst>
              <a:rect l="0" t="0" r="r" b="b"/>
              <a:pathLst>
                <a:path w="149" h="119">
                  <a:moveTo>
                    <a:pt x="7" y="119"/>
                  </a:moveTo>
                  <a:lnTo>
                    <a:pt x="0" y="109"/>
                  </a:lnTo>
                  <a:lnTo>
                    <a:pt x="142" y="0"/>
                  </a:lnTo>
                  <a:lnTo>
                    <a:pt x="149" y="10"/>
                  </a:lnTo>
                  <a:lnTo>
                    <a:pt x="7"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0" name="Freeform 85"/>
            <p:cNvSpPr>
              <a:spLocks/>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Lst>
              <a:ahLst/>
              <a:cxnLst>
                <a:cxn ang="0">
                  <a:pos x="T0" y="T1"/>
                </a:cxn>
                <a:cxn ang="0">
                  <a:pos x="T2" y="T3"/>
                </a:cxn>
                <a:cxn ang="0">
                  <a:pos x="T4" y="T5"/>
                </a:cxn>
                <a:cxn ang="0">
                  <a:pos x="T6" y="T7"/>
                </a:cxn>
                <a:cxn ang="0">
                  <a:pos x="T8" y="T9"/>
                </a:cxn>
              </a:cxnLst>
              <a:rect l="0" t="0" r="r" b="b"/>
              <a:pathLst>
                <a:path w="161" h="137">
                  <a:moveTo>
                    <a:pt x="7" y="137"/>
                  </a:moveTo>
                  <a:lnTo>
                    <a:pt x="0" y="130"/>
                  </a:lnTo>
                  <a:lnTo>
                    <a:pt x="154" y="0"/>
                  </a:lnTo>
                  <a:lnTo>
                    <a:pt x="161" y="10"/>
                  </a:lnTo>
                  <a:lnTo>
                    <a:pt x="7"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1" name="Freeform 86"/>
            <p:cNvSpPr>
              <a:spLocks/>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Lst>
              <a:ahLst/>
              <a:cxnLst>
                <a:cxn ang="0">
                  <a:pos x="T0" y="T1"/>
                </a:cxn>
                <a:cxn ang="0">
                  <a:pos x="T2" y="T3"/>
                </a:cxn>
                <a:cxn ang="0">
                  <a:pos x="T4" y="T5"/>
                </a:cxn>
                <a:cxn ang="0">
                  <a:pos x="T6" y="T7"/>
                </a:cxn>
                <a:cxn ang="0">
                  <a:pos x="T8" y="T9"/>
                </a:cxn>
              </a:cxnLst>
              <a:rect l="0" t="0" r="r" b="b"/>
              <a:pathLst>
                <a:path w="255" h="42">
                  <a:moveTo>
                    <a:pt x="253" y="42"/>
                  </a:moveTo>
                  <a:lnTo>
                    <a:pt x="0" y="9"/>
                  </a:lnTo>
                  <a:lnTo>
                    <a:pt x="2" y="0"/>
                  </a:lnTo>
                  <a:lnTo>
                    <a:pt x="255" y="33"/>
                  </a:lnTo>
                  <a:lnTo>
                    <a:pt x="25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2" name="Freeform 87"/>
            <p:cNvSpPr>
              <a:spLocks/>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Lst>
              <a:ahLst/>
              <a:cxnLst>
                <a:cxn ang="0">
                  <a:pos x="T0" y="T1"/>
                </a:cxn>
                <a:cxn ang="0">
                  <a:pos x="T2" y="T3"/>
                </a:cxn>
                <a:cxn ang="0">
                  <a:pos x="T4" y="T5"/>
                </a:cxn>
                <a:cxn ang="0">
                  <a:pos x="T6" y="T7"/>
                </a:cxn>
                <a:cxn ang="0">
                  <a:pos x="T8" y="T9"/>
                </a:cxn>
              </a:cxnLst>
              <a:rect l="0" t="0" r="r" b="b"/>
              <a:pathLst>
                <a:path w="239" h="33">
                  <a:moveTo>
                    <a:pt x="0" y="33"/>
                  </a:moveTo>
                  <a:lnTo>
                    <a:pt x="0" y="24"/>
                  </a:lnTo>
                  <a:lnTo>
                    <a:pt x="239" y="0"/>
                  </a:lnTo>
                  <a:lnTo>
                    <a:pt x="239" y="12"/>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3" name="Freeform 88"/>
            <p:cNvSpPr>
              <a:spLocks/>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Lst>
              <a:ahLst/>
              <a:cxnLst>
                <a:cxn ang="0">
                  <a:pos x="T0" y="T1"/>
                </a:cxn>
                <a:cxn ang="0">
                  <a:pos x="T2" y="T3"/>
                </a:cxn>
                <a:cxn ang="0">
                  <a:pos x="T4" y="T5"/>
                </a:cxn>
                <a:cxn ang="0">
                  <a:pos x="T6" y="T7"/>
                </a:cxn>
                <a:cxn ang="0">
                  <a:pos x="T8" y="T9"/>
                </a:cxn>
              </a:cxnLst>
              <a:rect l="0" t="0" r="r" b="b"/>
              <a:pathLst>
                <a:path w="315" h="104">
                  <a:moveTo>
                    <a:pt x="310" y="104"/>
                  </a:moveTo>
                  <a:lnTo>
                    <a:pt x="0" y="10"/>
                  </a:lnTo>
                  <a:lnTo>
                    <a:pt x="5" y="0"/>
                  </a:lnTo>
                  <a:lnTo>
                    <a:pt x="315" y="95"/>
                  </a:lnTo>
                  <a:lnTo>
                    <a:pt x="310"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4" name="Freeform 89"/>
            <p:cNvSpPr>
              <a:spLocks/>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Lst>
              <a:ahLst/>
              <a:cxnLst>
                <a:cxn ang="0">
                  <a:pos x="T0" y="T1"/>
                </a:cxn>
                <a:cxn ang="0">
                  <a:pos x="T2" y="T3"/>
                </a:cxn>
                <a:cxn ang="0">
                  <a:pos x="T4" y="T5"/>
                </a:cxn>
                <a:cxn ang="0">
                  <a:pos x="T6" y="T7"/>
                </a:cxn>
                <a:cxn ang="0">
                  <a:pos x="T8" y="T9"/>
                </a:cxn>
              </a:cxnLst>
              <a:rect l="0" t="0" r="r" b="b"/>
              <a:pathLst>
                <a:path w="149" h="48">
                  <a:moveTo>
                    <a:pt x="5" y="48"/>
                  </a:moveTo>
                  <a:lnTo>
                    <a:pt x="0" y="36"/>
                  </a:lnTo>
                  <a:lnTo>
                    <a:pt x="147" y="0"/>
                  </a:lnTo>
                  <a:lnTo>
                    <a:pt x="149" y="10"/>
                  </a:lnTo>
                  <a:lnTo>
                    <a:pt x="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5" name="Freeform 90"/>
            <p:cNvSpPr>
              <a:spLocks/>
            </p:cNvSpPr>
            <p:nvPr/>
          </p:nvSpPr>
          <p:spPr bwMode="auto">
            <a:xfrm>
              <a:off x="2618" y="1386"/>
              <a:ext cx="473" cy="132"/>
            </a:xfrm>
            <a:custGeom>
              <a:avLst/>
              <a:gdLst>
                <a:gd name="T0" fmla="*/ 0 w 200"/>
                <a:gd name="T1" fmla="*/ 56 h 56"/>
                <a:gd name="T2" fmla="*/ 0 w 200"/>
                <a:gd name="T3" fmla="*/ 56 h 56"/>
                <a:gd name="T4" fmla="*/ 1 w 200"/>
                <a:gd name="T5" fmla="*/ 54 h 56"/>
                <a:gd name="T6" fmla="*/ 1 w 200"/>
                <a:gd name="T7" fmla="*/ 52 h 56"/>
                <a:gd name="T8" fmla="*/ 199 w 200"/>
                <a:gd name="T9" fmla="*/ 0 h 56"/>
                <a:gd name="T10" fmla="*/ 200 w 200"/>
                <a:gd name="T11" fmla="*/ 4 h 56"/>
                <a:gd name="T12" fmla="*/ 0 w 200"/>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6" name="Freeform 91"/>
            <p:cNvSpPr>
              <a:spLocks/>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Lst>
              <a:ahLst/>
              <a:cxnLst>
                <a:cxn ang="0">
                  <a:pos x="T0" y="T1"/>
                </a:cxn>
                <a:cxn ang="0">
                  <a:pos x="T2" y="T3"/>
                </a:cxn>
                <a:cxn ang="0">
                  <a:pos x="T4" y="T5"/>
                </a:cxn>
                <a:cxn ang="0">
                  <a:pos x="T6" y="T7"/>
                </a:cxn>
                <a:cxn ang="0">
                  <a:pos x="T8" y="T9"/>
                </a:cxn>
              </a:cxnLst>
              <a:rect l="0" t="0" r="r" b="b"/>
              <a:pathLst>
                <a:path w="225" h="163">
                  <a:moveTo>
                    <a:pt x="7" y="163"/>
                  </a:moveTo>
                  <a:lnTo>
                    <a:pt x="0" y="154"/>
                  </a:lnTo>
                  <a:lnTo>
                    <a:pt x="218" y="0"/>
                  </a:lnTo>
                  <a:lnTo>
                    <a:pt x="225" y="10"/>
                  </a:lnTo>
                  <a:lnTo>
                    <a:pt x="7"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7" name="Freeform 92"/>
            <p:cNvSpPr>
              <a:spLocks/>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Lst>
              <a:ahLst/>
              <a:cxnLst>
                <a:cxn ang="0">
                  <a:pos x="T0" y="T1"/>
                </a:cxn>
                <a:cxn ang="0">
                  <a:pos x="T2" y="T3"/>
                </a:cxn>
                <a:cxn ang="0">
                  <a:pos x="T4" y="T5"/>
                </a:cxn>
                <a:cxn ang="0">
                  <a:pos x="T6" y="T7"/>
                </a:cxn>
                <a:cxn ang="0">
                  <a:pos x="T8" y="T9"/>
                </a:cxn>
              </a:cxnLst>
              <a:rect l="0" t="0" r="r" b="b"/>
              <a:pathLst>
                <a:path w="395" h="99">
                  <a:moveTo>
                    <a:pt x="2" y="99"/>
                  </a:moveTo>
                  <a:lnTo>
                    <a:pt x="0" y="88"/>
                  </a:lnTo>
                  <a:lnTo>
                    <a:pt x="392" y="0"/>
                  </a:lnTo>
                  <a:lnTo>
                    <a:pt x="395" y="12"/>
                  </a:lnTo>
                  <a:lnTo>
                    <a:pt x="2"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8" name="Freeform 93"/>
            <p:cNvSpPr>
              <a:spLocks/>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Lst>
              <a:ahLst/>
              <a:cxnLst>
                <a:cxn ang="0">
                  <a:pos x="T0" y="T1"/>
                </a:cxn>
                <a:cxn ang="0">
                  <a:pos x="T2" y="T3"/>
                </a:cxn>
                <a:cxn ang="0">
                  <a:pos x="T4" y="T5"/>
                </a:cxn>
                <a:cxn ang="0">
                  <a:pos x="T6" y="T7"/>
                </a:cxn>
                <a:cxn ang="0">
                  <a:pos x="T8" y="T9"/>
                </a:cxn>
              </a:cxnLst>
              <a:rect l="0" t="0" r="r" b="b"/>
              <a:pathLst>
                <a:path w="69" h="198">
                  <a:moveTo>
                    <a:pt x="59" y="198"/>
                  </a:moveTo>
                  <a:lnTo>
                    <a:pt x="0" y="2"/>
                  </a:lnTo>
                  <a:lnTo>
                    <a:pt x="12" y="0"/>
                  </a:lnTo>
                  <a:lnTo>
                    <a:pt x="69" y="196"/>
                  </a:lnTo>
                  <a:lnTo>
                    <a:pt x="59"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89" name="Freeform 94"/>
            <p:cNvSpPr>
              <a:spLocks/>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Lst>
              <a:ahLst/>
              <a:cxnLst>
                <a:cxn ang="0">
                  <a:pos x="T0" y="T1"/>
                </a:cxn>
                <a:cxn ang="0">
                  <a:pos x="T2" y="T3"/>
                </a:cxn>
                <a:cxn ang="0">
                  <a:pos x="T4" y="T5"/>
                </a:cxn>
                <a:cxn ang="0">
                  <a:pos x="T6" y="T7"/>
                </a:cxn>
                <a:cxn ang="0">
                  <a:pos x="T8" y="T9"/>
                </a:cxn>
              </a:cxnLst>
              <a:rect l="0" t="0" r="r" b="b"/>
              <a:pathLst>
                <a:path w="401" h="51">
                  <a:moveTo>
                    <a:pt x="399" y="51"/>
                  </a:moveTo>
                  <a:lnTo>
                    <a:pt x="0" y="11"/>
                  </a:lnTo>
                  <a:lnTo>
                    <a:pt x="0" y="0"/>
                  </a:lnTo>
                  <a:lnTo>
                    <a:pt x="401" y="42"/>
                  </a:lnTo>
                  <a:lnTo>
                    <a:pt x="399"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0" name="Freeform 95"/>
            <p:cNvSpPr>
              <a:spLocks/>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Lst>
              <a:ahLst/>
              <a:cxnLst>
                <a:cxn ang="0">
                  <a:pos x="T0" y="T1"/>
                </a:cxn>
                <a:cxn ang="0">
                  <a:pos x="T2" y="T3"/>
                </a:cxn>
                <a:cxn ang="0">
                  <a:pos x="T4" y="T5"/>
                </a:cxn>
                <a:cxn ang="0">
                  <a:pos x="T6" y="T7"/>
                </a:cxn>
                <a:cxn ang="0">
                  <a:pos x="T8" y="T9"/>
                </a:cxn>
              </a:cxnLst>
              <a:rect l="0" t="0" r="r" b="b"/>
              <a:pathLst>
                <a:path w="232" h="168">
                  <a:moveTo>
                    <a:pt x="7" y="168"/>
                  </a:moveTo>
                  <a:lnTo>
                    <a:pt x="0" y="161"/>
                  </a:lnTo>
                  <a:lnTo>
                    <a:pt x="225" y="0"/>
                  </a:lnTo>
                  <a:lnTo>
                    <a:pt x="232" y="9"/>
                  </a:lnTo>
                  <a:lnTo>
                    <a:pt x="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1" name="Freeform 96"/>
            <p:cNvSpPr>
              <a:spLocks/>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Lst>
              <a:ahLst/>
              <a:cxnLst>
                <a:cxn ang="0">
                  <a:pos x="T0" y="T1"/>
                </a:cxn>
                <a:cxn ang="0">
                  <a:pos x="T2" y="T3"/>
                </a:cxn>
                <a:cxn ang="0">
                  <a:pos x="T4" y="T5"/>
                </a:cxn>
                <a:cxn ang="0">
                  <a:pos x="T6" y="T7"/>
                </a:cxn>
                <a:cxn ang="0">
                  <a:pos x="T8" y="T9"/>
                </a:cxn>
              </a:cxnLst>
              <a:rect l="0" t="0" r="r" b="b"/>
              <a:pathLst>
                <a:path w="111" h="253">
                  <a:moveTo>
                    <a:pt x="9" y="253"/>
                  </a:moveTo>
                  <a:lnTo>
                    <a:pt x="0" y="248"/>
                  </a:lnTo>
                  <a:lnTo>
                    <a:pt x="99" y="0"/>
                  </a:lnTo>
                  <a:lnTo>
                    <a:pt x="111" y="5"/>
                  </a:lnTo>
                  <a:lnTo>
                    <a:pt x="9" y="2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2" name="Freeform 97"/>
            <p:cNvSpPr>
              <a:spLocks/>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Lst>
              <a:ahLst/>
              <a:cxnLst>
                <a:cxn ang="0">
                  <a:pos x="T0" y="T1"/>
                </a:cxn>
                <a:cxn ang="0">
                  <a:pos x="T2" y="T3"/>
                </a:cxn>
                <a:cxn ang="0">
                  <a:pos x="T4" y="T5"/>
                </a:cxn>
                <a:cxn ang="0">
                  <a:pos x="T6" y="T7"/>
                </a:cxn>
                <a:cxn ang="0">
                  <a:pos x="T8" y="T9"/>
                </a:cxn>
              </a:cxnLst>
              <a:rect l="0" t="0" r="r" b="b"/>
              <a:pathLst>
                <a:path w="173" h="241">
                  <a:moveTo>
                    <a:pt x="163" y="241"/>
                  </a:moveTo>
                  <a:lnTo>
                    <a:pt x="0" y="7"/>
                  </a:lnTo>
                  <a:lnTo>
                    <a:pt x="9" y="0"/>
                  </a:lnTo>
                  <a:lnTo>
                    <a:pt x="173" y="234"/>
                  </a:lnTo>
                  <a:lnTo>
                    <a:pt x="163"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3" name="Freeform 98"/>
            <p:cNvSpPr>
              <a:spLocks/>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Lst>
              <a:ahLst/>
              <a:cxnLst>
                <a:cxn ang="0">
                  <a:pos x="T0" y="T1"/>
                </a:cxn>
                <a:cxn ang="0">
                  <a:pos x="T2" y="T3"/>
                </a:cxn>
                <a:cxn ang="0">
                  <a:pos x="T4" y="T5"/>
                </a:cxn>
                <a:cxn ang="0">
                  <a:pos x="T6" y="T7"/>
                </a:cxn>
                <a:cxn ang="0">
                  <a:pos x="T8" y="T9"/>
                </a:cxn>
              </a:cxnLst>
              <a:rect l="0" t="0" r="r" b="b"/>
              <a:pathLst>
                <a:path w="285" h="99">
                  <a:moveTo>
                    <a:pt x="283" y="99"/>
                  </a:moveTo>
                  <a:lnTo>
                    <a:pt x="0" y="9"/>
                  </a:lnTo>
                  <a:lnTo>
                    <a:pt x="2" y="0"/>
                  </a:lnTo>
                  <a:lnTo>
                    <a:pt x="285" y="87"/>
                  </a:lnTo>
                  <a:lnTo>
                    <a:pt x="283"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4" name="Freeform 99"/>
            <p:cNvSpPr>
              <a:spLocks/>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Lst>
              <a:ahLst/>
              <a:cxnLst>
                <a:cxn ang="0">
                  <a:pos x="T0" y="T1"/>
                </a:cxn>
                <a:cxn ang="0">
                  <a:pos x="T2" y="T3"/>
                </a:cxn>
                <a:cxn ang="0">
                  <a:pos x="T4" y="T5"/>
                </a:cxn>
                <a:cxn ang="0">
                  <a:pos x="T6" y="T7"/>
                </a:cxn>
                <a:cxn ang="0">
                  <a:pos x="T8" y="T9"/>
                </a:cxn>
              </a:cxnLst>
              <a:rect l="0" t="0" r="r" b="b"/>
              <a:pathLst>
                <a:path w="48" h="121">
                  <a:moveTo>
                    <a:pt x="38" y="121"/>
                  </a:moveTo>
                  <a:lnTo>
                    <a:pt x="0" y="5"/>
                  </a:lnTo>
                  <a:lnTo>
                    <a:pt x="12" y="0"/>
                  </a:lnTo>
                  <a:lnTo>
                    <a:pt x="48" y="118"/>
                  </a:lnTo>
                  <a:lnTo>
                    <a:pt x="3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5" name="Freeform 100"/>
            <p:cNvSpPr>
              <a:spLocks/>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Lst>
              <a:ahLst/>
              <a:cxnLst>
                <a:cxn ang="0">
                  <a:pos x="T0" y="T1"/>
                </a:cxn>
                <a:cxn ang="0">
                  <a:pos x="T2" y="T3"/>
                </a:cxn>
                <a:cxn ang="0">
                  <a:pos x="T4" y="T5"/>
                </a:cxn>
                <a:cxn ang="0">
                  <a:pos x="T6" y="T7"/>
                </a:cxn>
                <a:cxn ang="0">
                  <a:pos x="T8" y="T9"/>
                </a:cxn>
              </a:cxnLst>
              <a:rect l="0" t="0" r="r" b="b"/>
              <a:pathLst>
                <a:path w="121" h="165">
                  <a:moveTo>
                    <a:pt x="10" y="165"/>
                  </a:moveTo>
                  <a:lnTo>
                    <a:pt x="0" y="158"/>
                  </a:lnTo>
                  <a:lnTo>
                    <a:pt x="111" y="0"/>
                  </a:lnTo>
                  <a:lnTo>
                    <a:pt x="121" y="7"/>
                  </a:lnTo>
                  <a:lnTo>
                    <a:pt x="10"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6" name="Freeform 101"/>
            <p:cNvSpPr>
              <a:spLocks/>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Lst>
              <a:ahLst/>
              <a:cxnLst>
                <a:cxn ang="0">
                  <a:pos x="T0" y="T1"/>
                </a:cxn>
                <a:cxn ang="0">
                  <a:pos x="T2" y="T3"/>
                </a:cxn>
                <a:cxn ang="0">
                  <a:pos x="T4" y="T5"/>
                </a:cxn>
                <a:cxn ang="0">
                  <a:pos x="T6" y="T7"/>
                </a:cxn>
                <a:cxn ang="0">
                  <a:pos x="T8" y="T9"/>
                </a:cxn>
              </a:cxnLst>
              <a:rect l="0" t="0" r="r" b="b"/>
              <a:pathLst>
                <a:path w="198" h="160">
                  <a:moveTo>
                    <a:pt x="7" y="160"/>
                  </a:moveTo>
                  <a:lnTo>
                    <a:pt x="0" y="151"/>
                  </a:lnTo>
                  <a:lnTo>
                    <a:pt x="191" y="0"/>
                  </a:lnTo>
                  <a:lnTo>
                    <a:pt x="198" y="7"/>
                  </a:lnTo>
                  <a:lnTo>
                    <a:pt x="7"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7" name="Freeform 102"/>
            <p:cNvSpPr>
              <a:spLocks/>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Lst>
              <a:ahLst/>
              <a:cxnLst>
                <a:cxn ang="0">
                  <a:pos x="T0" y="T1"/>
                </a:cxn>
                <a:cxn ang="0">
                  <a:pos x="T2" y="T3"/>
                </a:cxn>
                <a:cxn ang="0">
                  <a:pos x="T4" y="T5"/>
                </a:cxn>
                <a:cxn ang="0">
                  <a:pos x="T6" y="T7"/>
                </a:cxn>
                <a:cxn ang="0">
                  <a:pos x="T8" y="T9"/>
                </a:cxn>
              </a:cxnLst>
              <a:rect l="0" t="0" r="r" b="b"/>
              <a:pathLst>
                <a:path w="208" h="250">
                  <a:moveTo>
                    <a:pt x="200" y="250"/>
                  </a:moveTo>
                  <a:lnTo>
                    <a:pt x="0" y="7"/>
                  </a:lnTo>
                  <a:lnTo>
                    <a:pt x="9" y="0"/>
                  </a:lnTo>
                  <a:lnTo>
                    <a:pt x="208" y="243"/>
                  </a:lnTo>
                  <a:lnTo>
                    <a:pt x="200"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8" name="Freeform 103"/>
            <p:cNvSpPr>
              <a:spLocks/>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Lst>
              <a:ahLst/>
              <a:cxnLst>
                <a:cxn ang="0">
                  <a:pos x="T0" y="T1"/>
                </a:cxn>
                <a:cxn ang="0">
                  <a:pos x="T2" y="T3"/>
                </a:cxn>
                <a:cxn ang="0">
                  <a:pos x="T4" y="T5"/>
                </a:cxn>
                <a:cxn ang="0">
                  <a:pos x="T6" y="T7"/>
                </a:cxn>
                <a:cxn ang="0">
                  <a:pos x="T8" y="T9"/>
                </a:cxn>
              </a:cxnLst>
              <a:rect l="0" t="0" r="r" b="b"/>
              <a:pathLst>
                <a:path w="220" h="147">
                  <a:moveTo>
                    <a:pt x="8" y="147"/>
                  </a:moveTo>
                  <a:lnTo>
                    <a:pt x="0" y="137"/>
                  </a:lnTo>
                  <a:lnTo>
                    <a:pt x="215" y="0"/>
                  </a:lnTo>
                  <a:lnTo>
                    <a:pt x="220" y="10"/>
                  </a:lnTo>
                  <a:lnTo>
                    <a:pt x="8"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99" name="Freeform 104"/>
            <p:cNvSpPr>
              <a:spLocks/>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Lst>
              <a:ahLst/>
              <a:cxnLst>
                <a:cxn ang="0">
                  <a:pos x="T0" y="T1"/>
                </a:cxn>
                <a:cxn ang="0">
                  <a:pos x="T2" y="T3"/>
                </a:cxn>
                <a:cxn ang="0">
                  <a:pos x="T4" y="T5"/>
                </a:cxn>
                <a:cxn ang="0">
                  <a:pos x="T6" y="T7"/>
                </a:cxn>
                <a:cxn ang="0">
                  <a:pos x="T8" y="T9"/>
                </a:cxn>
              </a:cxnLst>
              <a:rect l="0" t="0" r="r" b="b"/>
              <a:pathLst>
                <a:path w="269" h="28">
                  <a:moveTo>
                    <a:pt x="0" y="28"/>
                  </a:moveTo>
                  <a:lnTo>
                    <a:pt x="0" y="16"/>
                  </a:lnTo>
                  <a:lnTo>
                    <a:pt x="269" y="0"/>
                  </a:lnTo>
                  <a:lnTo>
                    <a:pt x="269" y="9"/>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0" name="Freeform 105"/>
            <p:cNvSpPr>
              <a:spLocks/>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Lst>
              <a:ahLst/>
              <a:cxnLst>
                <a:cxn ang="0">
                  <a:pos x="T0" y="T1"/>
                </a:cxn>
                <a:cxn ang="0">
                  <a:pos x="T2" y="T3"/>
                </a:cxn>
                <a:cxn ang="0">
                  <a:pos x="T4" y="T5"/>
                </a:cxn>
                <a:cxn ang="0">
                  <a:pos x="T6" y="T7"/>
                </a:cxn>
                <a:cxn ang="0">
                  <a:pos x="T8" y="T9"/>
                </a:cxn>
              </a:cxnLst>
              <a:rect l="0" t="0" r="r" b="b"/>
              <a:pathLst>
                <a:path w="210" h="31">
                  <a:moveTo>
                    <a:pt x="2" y="31"/>
                  </a:moveTo>
                  <a:lnTo>
                    <a:pt x="0" y="19"/>
                  </a:lnTo>
                  <a:lnTo>
                    <a:pt x="210" y="0"/>
                  </a:lnTo>
                  <a:lnTo>
                    <a:pt x="210" y="12"/>
                  </a:lnTo>
                  <a:lnTo>
                    <a:pt x="2"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1" name="Freeform 106"/>
            <p:cNvSpPr>
              <a:spLocks/>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Lst>
              <a:ahLst/>
              <a:cxnLst>
                <a:cxn ang="0">
                  <a:pos x="T0" y="T1"/>
                </a:cxn>
                <a:cxn ang="0">
                  <a:pos x="T2" y="T3"/>
                </a:cxn>
                <a:cxn ang="0">
                  <a:pos x="T4" y="T5"/>
                </a:cxn>
                <a:cxn ang="0">
                  <a:pos x="T6" y="T7"/>
                </a:cxn>
                <a:cxn ang="0">
                  <a:pos x="T8" y="T9"/>
                </a:cxn>
              </a:cxnLst>
              <a:rect l="0" t="0" r="r" b="b"/>
              <a:pathLst>
                <a:path w="308" h="139">
                  <a:moveTo>
                    <a:pt x="303" y="139"/>
                  </a:moveTo>
                  <a:lnTo>
                    <a:pt x="0" y="9"/>
                  </a:lnTo>
                  <a:lnTo>
                    <a:pt x="5" y="0"/>
                  </a:lnTo>
                  <a:lnTo>
                    <a:pt x="308" y="127"/>
                  </a:lnTo>
                  <a:lnTo>
                    <a:pt x="303"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2" name="Freeform 107"/>
            <p:cNvSpPr>
              <a:spLocks/>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Lst>
              <a:ahLst/>
              <a:cxnLst>
                <a:cxn ang="0">
                  <a:pos x="T0" y="T1"/>
                </a:cxn>
                <a:cxn ang="0">
                  <a:pos x="T2" y="T3"/>
                </a:cxn>
                <a:cxn ang="0">
                  <a:pos x="T4" y="T5"/>
                </a:cxn>
                <a:cxn ang="0">
                  <a:pos x="T6" y="T7"/>
                </a:cxn>
                <a:cxn ang="0">
                  <a:pos x="T8" y="T9"/>
                </a:cxn>
              </a:cxnLst>
              <a:rect l="0" t="0" r="r" b="b"/>
              <a:pathLst>
                <a:path w="331" h="78">
                  <a:moveTo>
                    <a:pt x="2" y="78"/>
                  </a:moveTo>
                  <a:lnTo>
                    <a:pt x="0" y="66"/>
                  </a:lnTo>
                  <a:lnTo>
                    <a:pt x="328" y="0"/>
                  </a:lnTo>
                  <a:lnTo>
                    <a:pt x="331" y="12"/>
                  </a:lnTo>
                  <a:lnTo>
                    <a:pt x="2"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3" name="Freeform 108"/>
            <p:cNvSpPr>
              <a:spLocks/>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Lst>
              <a:ahLst/>
              <a:cxnLst>
                <a:cxn ang="0">
                  <a:pos x="T0" y="T1"/>
                </a:cxn>
                <a:cxn ang="0">
                  <a:pos x="T2" y="T3"/>
                </a:cxn>
                <a:cxn ang="0">
                  <a:pos x="T4" y="T5"/>
                </a:cxn>
                <a:cxn ang="0">
                  <a:pos x="T6" y="T7"/>
                </a:cxn>
                <a:cxn ang="0">
                  <a:pos x="T8" y="T9"/>
                </a:cxn>
              </a:cxnLst>
              <a:rect l="0" t="0" r="r" b="b"/>
              <a:pathLst>
                <a:path w="94" h="290">
                  <a:moveTo>
                    <a:pt x="82" y="290"/>
                  </a:moveTo>
                  <a:lnTo>
                    <a:pt x="0" y="2"/>
                  </a:lnTo>
                  <a:lnTo>
                    <a:pt x="11" y="0"/>
                  </a:lnTo>
                  <a:lnTo>
                    <a:pt x="94" y="288"/>
                  </a:lnTo>
                  <a:lnTo>
                    <a:pt x="82"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4" name="Freeform 109"/>
            <p:cNvSpPr>
              <a:spLocks/>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Lst>
              <a:ahLst/>
              <a:cxnLst>
                <a:cxn ang="0">
                  <a:pos x="T0" y="T1"/>
                </a:cxn>
                <a:cxn ang="0">
                  <a:pos x="T2" y="T3"/>
                </a:cxn>
                <a:cxn ang="0">
                  <a:pos x="T4" y="T5"/>
                </a:cxn>
                <a:cxn ang="0">
                  <a:pos x="T6" y="T7"/>
                </a:cxn>
                <a:cxn ang="0">
                  <a:pos x="T8" y="T9"/>
                </a:cxn>
              </a:cxnLst>
              <a:rect l="0" t="0" r="r" b="b"/>
              <a:pathLst>
                <a:path w="142" h="305">
                  <a:moveTo>
                    <a:pt x="10" y="305"/>
                  </a:moveTo>
                  <a:lnTo>
                    <a:pt x="0" y="300"/>
                  </a:lnTo>
                  <a:lnTo>
                    <a:pt x="130" y="0"/>
                  </a:lnTo>
                  <a:lnTo>
                    <a:pt x="142" y="5"/>
                  </a:lnTo>
                  <a:lnTo>
                    <a:pt x="10"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5" name="Freeform 110"/>
            <p:cNvSpPr>
              <a:spLocks/>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Lst>
              <a:ahLst/>
              <a:cxnLst>
                <a:cxn ang="0">
                  <a:pos x="T0" y="T1"/>
                </a:cxn>
                <a:cxn ang="0">
                  <a:pos x="T2" y="T3"/>
                </a:cxn>
                <a:cxn ang="0">
                  <a:pos x="T4" y="T5"/>
                </a:cxn>
                <a:cxn ang="0">
                  <a:pos x="T6" y="T7"/>
                </a:cxn>
                <a:cxn ang="0">
                  <a:pos x="T8" y="T9"/>
                </a:cxn>
              </a:cxnLst>
              <a:rect l="0" t="0" r="r" b="b"/>
              <a:pathLst>
                <a:path w="28" h="373">
                  <a:moveTo>
                    <a:pt x="12" y="373"/>
                  </a:moveTo>
                  <a:lnTo>
                    <a:pt x="0" y="373"/>
                  </a:lnTo>
                  <a:lnTo>
                    <a:pt x="16" y="0"/>
                  </a:lnTo>
                  <a:lnTo>
                    <a:pt x="28" y="0"/>
                  </a:lnTo>
                  <a:lnTo>
                    <a:pt x="12" y="3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6" name="Freeform 111"/>
            <p:cNvSpPr>
              <a:spLocks/>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Lst>
              <a:ahLst/>
              <a:cxnLst>
                <a:cxn ang="0">
                  <a:pos x="T0" y="T1"/>
                </a:cxn>
                <a:cxn ang="0">
                  <a:pos x="T2" y="T3"/>
                </a:cxn>
                <a:cxn ang="0">
                  <a:pos x="T4" y="T5"/>
                </a:cxn>
                <a:cxn ang="0">
                  <a:pos x="T6" y="T7"/>
                </a:cxn>
                <a:cxn ang="0">
                  <a:pos x="T8" y="T9"/>
                </a:cxn>
              </a:cxnLst>
              <a:rect l="0" t="0" r="r" b="b"/>
              <a:pathLst>
                <a:path w="121" h="281">
                  <a:moveTo>
                    <a:pt x="109" y="281"/>
                  </a:moveTo>
                  <a:lnTo>
                    <a:pt x="0" y="2"/>
                  </a:lnTo>
                  <a:lnTo>
                    <a:pt x="12" y="0"/>
                  </a:lnTo>
                  <a:lnTo>
                    <a:pt x="121" y="276"/>
                  </a:lnTo>
                  <a:lnTo>
                    <a:pt x="109" y="2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7" name="Freeform 112"/>
            <p:cNvSpPr>
              <a:spLocks/>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Lst>
              <a:ahLst/>
              <a:cxnLst>
                <a:cxn ang="0">
                  <a:pos x="T0" y="T1"/>
                </a:cxn>
                <a:cxn ang="0">
                  <a:pos x="T2" y="T3"/>
                </a:cxn>
                <a:cxn ang="0">
                  <a:pos x="T4" y="T5"/>
                </a:cxn>
                <a:cxn ang="0">
                  <a:pos x="T6" y="T7"/>
                </a:cxn>
                <a:cxn ang="0">
                  <a:pos x="T8" y="T9"/>
                </a:cxn>
              </a:cxnLst>
              <a:rect l="0" t="0" r="r" b="b"/>
              <a:pathLst>
                <a:path w="74" h="224">
                  <a:moveTo>
                    <a:pt x="62" y="224"/>
                  </a:moveTo>
                  <a:lnTo>
                    <a:pt x="0" y="5"/>
                  </a:lnTo>
                  <a:lnTo>
                    <a:pt x="12" y="0"/>
                  </a:lnTo>
                  <a:lnTo>
                    <a:pt x="74" y="222"/>
                  </a:lnTo>
                  <a:lnTo>
                    <a:pt x="62"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8" name="Freeform 113"/>
            <p:cNvSpPr>
              <a:spLocks/>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Lst>
              <a:ahLst/>
              <a:cxnLst>
                <a:cxn ang="0">
                  <a:pos x="T0" y="T1"/>
                </a:cxn>
                <a:cxn ang="0">
                  <a:pos x="T2" y="T3"/>
                </a:cxn>
                <a:cxn ang="0">
                  <a:pos x="T4" y="T5"/>
                </a:cxn>
                <a:cxn ang="0">
                  <a:pos x="T6" y="T7"/>
                </a:cxn>
                <a:cxn ang="0">
                  <a:pos x="T8" y="T9"/>
                </a:cxn>
              </a:cxnLst>
              <a:rect l="0" t="0" r="r" b="b"/>
              <a:pathLst>
                <a:path w="148" h="248">
                  <a:moveTo>
                    <a:pt x="9" y="248"/>
                  </a:moveTo>
                  <a:lnTo>
                    <a:pt x="0" y="244"/>
                  </a:lnTo>
                  <a:lnTo>
                    <a:pt x="139" y="0"/>
                  </a:lnTo>
                  <a:lnTo>
                    <a:pt x="148" y="7"/>
                  </a:lnTo>
                  <a:lnTo>
                    <a:pt x="9"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09" name="Freeform 114"/>
            <p:cNvSpPr>
              <a:spLocks/>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Lst>
              <a:ahLst/>
              <a:cxnLst>
                <a:cxn ang="0">
                  <a:pos x="T0" y="T1"/>
                </a:cxn>
                <a:cxn ang="0">
                  <a:pos x="T2" y="T3"/>
                </a:cxn>
                <a:cxn ang="0">
                  <a:pos x="T4" y="T5"/>
                </a:cxn>
                <a:cxn ang="0">
                  <a:pos x="T6" y="T7"/>
                </a:cxn>
                <a:cxn ang="0">
                  <a:pos x="T8" y="T9"/>
                </a:cxn>
              </a:cxnLst>
              <a:rect l="0" t="0" r="r" b="b"/>
              <a:pathLst>
                <a:path w="255" h="160">
                  <a:moveTo>
                    <a:pt x="250" y="160"/>
                  </a:moveTo>
                  <a:lnTo>
                    <a:pt x="0" y="9"/>
                  </a:lnTo>
                  <a:lnTo>
                    <a:pt x="5" y="0"/>
                  </a:lnTo>
                  <a:lnTo>
                    <a:pt x="255" y="151"/>
                  </a:lnTo>
                  <a:lnTo>
                    <a:pt x="25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0" name="Freeform 115"/>
            <p:cNvSpPr>
              <a:spLocks/>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Lst>
              <a:ahLst/>
              <a:cxnLst>
                <a:cxn ang="0">
                  <a:pos x="T0" y="T1"/>
                </a:cxn>
                <a:cxn ang="0">
                  <a:pos x="T2" y="T3"/>
                </a:cxn>
                <a:cxn ang="0">
                  <a:pos x="T4" y="T5"/>
                </a:cxn>
                <a:cxn ang="0">
                  <a:pos x="T6" y="T7"/>
                </a:cxn>
                <a:cxn ang="0">
                  <a:pos x="T8" y="T9"/>
                </a:cxn>
              </a:cxnLst>
              <a:rect l="0" t="0" r="r" b="b"/>
              <a:pathLst>
                <a:path w="165" h="217">
                  <a:moveTo>
                    <a:pt x="156" y="217"/>
                  </a:moveTo>
                  <a:lnTo>
                    <a:pt x="0" y="7"/>
                  </a:lnTo>
                  <a:lnTo>
                    <a:pt x="9" y="0"/>
                  </a:lnTo>
                  <a:lnTo>
                    <a:pt x="165" y="212"/>
                  </a:lnTo>
                  <a:lnTo>
                    <a:pt x="156" y="2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1" name="Freeform 116"/>
            <p:cNvSpPr>
              <a:spLocks/>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Lst>
              <a:ahLst/>
              <a:cxnLst>
                <a:cxn ang="0">
                  <a:pos x="T0" y="T1"/>
                </a:cxn>
                <a:cxn ang="0">
                  <a:pos x="T2" y="T3"/>
                </a:cxn>
                <a:cxn ang="0">
                  <a:pos x="T4" y="T5"/>
                </a:cxn>
                <a:cxn ang="0">
                  <a:pos x="T6" y="T7"/>
                </a:cxn>
                <a:cxn ang="0">
                  <a:pos x="T8" y="T9"/>
                </a:cxn>
              </a:cxnLst>
              <a:rect l="0" t="0" r="r" b="b"/>
              <a:pathLst>
                <a:path w="94" h="321">
                  <a:moveTo>
                    <a:pt x="9" y="321"/>
                  </a:moveTo>
                  <a:lnTo>
                    <a:pt x="0" y="319"/>
                  </a:lnTo>
                  <a:lnTo>
                    <a:pt x="83" y="0"/>
                  </a:lnTo>
                  <a:lnTo>
                    <a:pt x="94" y="2"/>
                  </a:lnTo>
                  <a:lnTo>
                    <a:pt x="9"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2" name="Freeform 117"/>
            <p:cNvSpPr>
              <a:spLocks/>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Lst>
              <a:ahLst/>
              <a:cxnLst>
                <a:cxn ang="0">
                  <a:pos x="T0" y="T1"/>
                </a:cxn>
                <a:cxn ang="0">
                  <a:pos x="T2" y="T3"/>
                </a:cxn>
                <a:cxn ang="0">
                  <a:pos x="T4" y="T5"/>
                </a:cxn>
                <a:cxn ang="0">
                  <a:pos x="T6" y="T7"/>
                </a:cxn>
                <a:cxn ang="0">
                  <a:pos x="T8" y="T9"/>
                </a:cxn>
              </a:cxnLst>
              <a:rect l="0" t="0" r="r" b="b"/>
              <a:pathLst>
                <a:path w="158" h="284">
                  <a:moveTo>
                    <a:pt x="149" y="284"/>
                  </a:moveTo>
                  <a:lnTo>
                    <a:pt x="0" y="5"/>
                  </a:lnTo>
                  <a:lnTo>
                    <a:pt x="9" y="0"/>
                  </a:lnTo>
                  <a:lnTo>
                    <a:pt x="158" y="277"/>
                  </a:lnTo>
                  <a:lnTo>
                    <a:pt x="149" y="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3" name="Freeform 118"/>
            <p:cNvSpPr>
              <a:spLocks/>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Lst>
              <a:ahLst/>
              <a:cxnLst>
                <a:cxn ang="0">
                  <a:pos x="T0" y="T1"/>
                </a:cxn>
                <a:cxn ang="0">
                  <a:pos x="T2" y="T3"/>
                </a:cxn>
                <a:cxn ang="0">
                  <a:pos x="T4" y="T5"/>
                </a:cxn>
                <a:cxn ang="0">
                  <a:pos x="T6" y="T7"/>
                </a:cxn>
                <a:cxn ang="0">
                  <a:pos x="T8" y="T9"/>
                </a:cxn>
              </a:cxnLst>
              <a:rect l="0" t="0" r="r" b="b"/>
              <a:pathLst>
                <a:path w="109" h="246">
                  <a:moveTo>
                    <a:pt x="9" y="246"/>
                  </a:moveTo>
                  <a:lnTo>
                    <a:pt x="0" y="241"/>
                  </a:lnTo>
                  <a:lnTo>
                    <a:pt x="99" y="0"/>
                  </a:lnTo>
                  <a:lnTo>
                    <a:pt x="109" y="5"/>
                  </a:lnTo>
                  <a:lnTo>
                    <a:pt x="9" y="2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4" name="Freeform 119"/>
            <p:cNvSpPr>
              <a:spLocks/>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Lst>
              <a:ahLst/>
              <a:cxnLst>
                <a:cxn ang="0">
                  <a:pos x="T0" y="T1"/>
                </a:cxn>
                <a:cxn ang="0">
                  <a:pos x="T2" y="T3"/>
                </a:cxn>
                <a:cxn ang="0">
                  <a:pos x="T4" y="T5"/>
                </a:cxn>
                <a:cxn ang="0">
                  <a:pos x="T6" y="T7"/>
                </a:cxn>
                <a:cxn ang="0">
                  <a:pos x="T8" y="T9"/>
                </a:cxn>
              </a:cxnLst>
              <a:rect l="0" t="0" r="r" b="b"/>
              <a:pathLst>
                <a:path w="142" h="196">
                  <a:moveTo>
                    <a:pt x="9" y="196"/>
                  </a:moveTo>
                  <a:lnTo>
                    <a:pt x="0" y="189"/>
                  </a:lnTo>
                  <a:lnTo>
                    <a:pt x="132" y="0"/>
                  </a:lnTo>
                  <a:lnTo>
                    <a:pt x="142" y="7"/>
                  </a:lnTo>
                  <a:lnTo>
                    <a:pt x="9"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5" name="Freeform 120"/>
            <p:cNvSpPr>
              <a:spLocks/>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Lst>
              <a:ahLst/>
              <a:cxnLst>
                <a:cxn ang="0">
                  <a:pos x="T0" y="T1"/>
                </a:cxn>
                <a:cxn ang="0">
                  <a:pos x="T2" y="T3"/>
                </a:cxn>
                <a:cxn ang="0">
                  <a:pos x="T4" y="T5"/>
                </a:cxn>
                <a:cxn ang="0">
                  <a:pos x="T6" y="T7"/>
                </a:cxn>
                <a:cxn ang="0">
                  <a:pos x="T8" y="T9"/>
                </a:cxn>
              </a:cxnLst>
              <a:rect l="0" t="0" r="r" b="b"/>
              <a:pathLst>
                <a:path w="175" h="205">
                  <a:moveTo>
                    <a:pt x="165" y="205"/>
                  </a:moveTo>
                  <a:lnTo>
                    <a:pt x="0" y="7"/>
                  </a:lnTo>
                  <a:lnTo>
                    <a:pt x="7" y="0"/>
                  </a:lnTo>
                  <a:lnTo>
                    <a:pt x="175" y="198"/>
                  </a:lnTo>
                  <a:lnTo>
                    <a:pt x="165"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6" name="Freeform 121"/>
            <p:cNvSpPr>
              <a:spLocks/>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Lst>
              <a:ahLst/>
              <a:cxnLst>
                <a:cxn ang="0">
                  <a:pos x="T0" y="T1"/>
                </a:cxn>
                <a:cxn ang="0">
                  <a:pos x="T2" y="T3"/>
                </a:cxn>
                <a:cxn ang="0">
                  <a:pos x="T4" y="T5"/>
                </a:cxn>
                <a:cxn ang="0">
                  <a:pos x="T6" y="T7"/>
                </a:cxn>
                <a:cxn ang="0">
                  <a:pos x="T8" y="T9"/>
                </a:cxn>
              </a:cxnLst>
              <a:rect l="0" t="0" r="r" b="b"/>
              <a:pathLst>
                <a:path w="241" h="321">
                  <a:moveTo>
                    <a:pt x="234" y="321"/>
                  </a:moveTo>
                  <a:lnTo>
                    <a:pt x="0" y="7"/>
                  </a:lnTo>
                  <a:lnTo>
                    <a:pt x="9" y="0"/>
                  </a:lnTo>
                  <a:lnTo>
                    <a:pt x="241" y="316"/>
                  </a:lnTo>
                  <a:lnTo>
                    <a:pt x="234" y="3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117" name="Oval 122"/>
            <p:cNvSpPr>
              <a:spLocks noChangeArrowheads="1"/>
            </p:cNvSpPr>
            <p:nvPr/>
          </p:nvSpPr>
          <p:spPr bwMode="auto">
            <a:xfrm>
              <a:off x="2786" y="1291"/>
              <a:ext cx="111" cy="111"/>
            </a:xfrm>
            <a:prstGeom prst="ellipse">
              <a:avLst/>
            </a:prstGeom>
            <a:grpFill/>
            <a:ln w="25400" cap="flat" cmpd="sng" algn="ctr">
              <a:noFill/>
              <a:prstDash val="solid"/>
            </a:ln>
            <a:effectLst/>
            <a:scene3d>
              <a:camera prst="orthographicFront"/>
              <a:lightRig rig="threePt" dir="t"/>
            </a:scene3d>
            <a:sp3d>
              <a:bevelT w="38100" h="12700"/>
              <a:bevelB/>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8" name="Oval 123"/>
            <p:cNvSpPr>
              <a:spLocks noChangeArrowheads="1"/>
            </p:cNvSpPr>
            <p:nvPr/>
          </p:nvSpPr>
          <p:spPr bwMode="auto">
            <a:xfrm>
              <a:off x="2306" y="1591"/>
              <a:ext cx="111" cy="114"/>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19" name="Oval 124"/>
            <p:cNvSpPr>
              <a:spLocks noChangeArrowheads="1"/>
            </p:cNvSpPr>
            <p:nvPr/>
          </p:nvSpPr>
          <p:spPr bwMode="auto">
            <a:xfrm>
              <a:off x="2798" y="2137"/>
              <a:ext cx="111" cy="111"/>
            </a:xfrm>
            <a:prstGeom prst="ellipse">
              <a:avLst/>
            </a:prstGeom>
            <a:grpFill/>
            <a:ln w="25400" cap="flat" cmpd="sng" algn="ctr">
              <a:noFill/>
              <a:prstDash val="solid"/>
            </a:ln>
            <a:effectLst/>
            <a:scene3d>
              <a:camera prst="orthographicFront"/>
              <a:lightRig rig="threePt" dir="t"/>
            </a:scene3d>
            <a:sp3d>
              <a:bevelT w="38100" h="12700"/>
              <a:bevelB/>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0" name="Oval 125"/>
            <p:cNvSpPr>
              <a:spLocks noChangeArrowheads="1"/>
            </p:cNvSpPr>
            <p:nvPr/>
          </p:nvSpPr>
          <p:spPr bwMode="auto">
            <a:xfrm>
              <a:off x="2798" y="1579"/>
              <a:ext cx="111" cy="111"/>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1" name="Oval 126"/>
            <p:cNvSpPr>
              <a:spLocks noChangeArrowheads="1"/>
            </p:cNvSpPr>
            <p:nvPr/>
          </p:nvSpPr>
          <p:spPr bwMode="auto">
            <a:xfrm>
              <a:off x="2781" y="1761"/>
              <a:ext cx="144" cy="144"/>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2" name="Oval 127"/>
            <p:cNvSpPr>
              <a:spLocks noChangeArrowheads="1"/>
            </p:cNvSpPr>
            <p:nvPr/>
          </p:nvSpPr>
          <p:spPr bwMode="auto">
            <a:xfrm>
              <a:off x="3341" y="1421"/>
              <a:ext cx="114" cy="111"/>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3" name="Oval 128"/>
            <p:cNvSpPr>
              <a:spLocks noChangeArrowheads="1"/>
            </p:cNvSpPr>
            <p:nvPr/>
          </p:nvSpPr>
          <p:spPr bwMode="auto">
            <a:xfrm>
              <a:off x="2524" y="835"/>
              <a:ext cx="111" cy="111"/>
            </a:xfrm>
            <a:prstGeom prst="ellipse">
              <a:avLst/>
            </a:prstGeom>
            <a:grpFill/>
            <a:ln w="25400" cap="flat" cmpd="sng" algn="ctr">
              <a:noFill/>
              <a:prstDash val="solid"/>
            </a:ln>
            <a:effectLst/>
            <a:scene3d>
              <a:camera prst="orthographicFront"/>
              <a:lightRig rig="threePt" dir="t"/>
            </a:scene3d>
            <a:sp3d>
              <a:bevelT w="38100" h="12700"/>
              <a:bevelB/>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4" name="Oval 129"/>
            <p:cNvSpPr>
              <a:spLocks noChangeArrowheads="1"/>
            </p:cNvSpPr>
            <p:nvPr/>
          </p:nvSpPr>
          <p:spPr bwMode="auto">
            <a:xfrm>
              <a:off x="2521" y="1227"/>
              <a:ext cx="81" cy="81"/>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5" name="Oval 130"/>
            <p:cNvSpPr>
              <a:spLocks noChangeArrowheads="1"/>
            </p:cNvSpPr>
            <p:nvPr/>
          </p:nvSpPr>
          <p:spPr bwMode="auto">
            <a:xfrm>
              <a:off x="2250" y="1249"/>
              <a:ext cx="80" cy="80"/>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6" name="Oval 131"/>
            <p:cNvSpPr>
              <a:spLocks noChangeArrowheads="1"/>
            </p:cNvSpPr>
            <p:nvPr/>
          </p:nvSpPr>
          <p:spPr bwMode="auto">
            <a:xfrm>
              <a:off x="2351" y="1001"/>
              <a:ext cx="81" cy="80"/>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7" name="Oval 132"/>
            <p:cNvSpPr>
              <a:spLocks noChangeArrowheads="1"/>
            </p:cNvSpPr>
            <p:nvPr/>
          </p:nvSpPr>
          <p:spPr bwMode="auto">
            <a:xfrm>
              <a:off x="2942" y="1069"/>
              <a:ext cx="80" cy="80"/>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8" name="Oval 133"/>
            <p:cNvSpPr>
              <a:spLocks noChangeArrowheads="1"/>
            </p:cNvSpPr>
            <p:nvPr/>
          </p:nvSpPr>
          <p:spPr bwMode="auto">
            <a:xfrm>
              <a:off x="3346" y="1109"/>
              <a:ext cx="80" cy="81"/>
            </a:xfrm>
            <a:prstGeom prst="ellipse">
              <a:avLst/>
            </a:prstGeom>
            <a:grpFill/>
            <a:ln w="25400" cap="flat" cmpd="sng" algn="ctr">
              <a:noFill/>
              <a:prstDash val="solid"/>
            </a:ln>
            <a:effectLst/>
            <a:scene3d>
              <a:camera prst="orthographicFront"/>
              <a:lightRig rig="threePt" dir="t"/>
            </a:scene3d>
            <a:sp3d>
              <a:bevelT w="38100" h="12700"/>
              <a:bevelB/>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29" name="Oval 134"/>
            <p:cNvSpPr>
              <a:spLocks noChangeArrowheads="1"/>
            </p:cNvSpPr>
            <p:nvPr/>
          </p:nvSpPr>
          <p:spPr bwMode="auto">
            <a:xfrm>
              <a:off x="3110" y="1558"/>
              <a:ext cx="80" cy="80"/>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0" name="Oval 135"/>
            <p:cNvSpPr>
              <a:spLocks noChangeArrowheads="1"/>
            </p:cNvSpPr>
            <p:nvPr/>
          </p:nvSpPr>
          <p:spPr bwMode="auto">
            <a:xfrm>
              <a:off x="3204" y="1225"/>
              <a:ext cx="78" cy="78"/>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1" name="Oval 136"/>
            <p:cNvSpPr>
              <a:spLocks noChangeArrowheads="1"/>
            </p:cNvSpPr>
            <p:nvPr/>
          </p:nvSpPr>
          <p:spPr bwMode="auto">
            <a:xfrm>
              <a:off x="2491" y="1962"/>
              <a:ext cx="80" cy="80"/>
            </a:xfrm>
            <a:prstGeom prst="ellipse">
              <a:avLst/>
            </a:prstGeom>
            <a:grpFill/>
            <a:ln w="25400" cap="flat" cmpd="sng" algn="ctr">
              <a:noFill/>
              <a:prstDash val="solid"/>
            </a:ln>
            <a:effectLst/>
            <a:scene3d>
              <a:camera prst="orthographicFront"/>
              <a:lightRig rig="threePt" dir="t"/>
            </a:scene3d>
            <a:sp3d>
              <a:bevelT w="38100" h="12700"/>
              <a:bevelB/>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2" name="Oval 137"/>
            <p:cNvSpPr>
              <a:spLocks noChangeArrowheads="1"/>
            </p:cNvSpPr>
            <p:nvPr/>
          </p:nvSpPr>
          <p:spPr bwMode="auto">
            <a:xfrm>
              <a:off x="3136" y="1901"/>
              <a:ext cx="80" cy="80"/>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3" name="Oval 138"/>
            <p:cNvSpPr>
              <a:spLocks noChangeArrowheads="1"/>
            </p:cNvSpPr>
            <p:nvPr/>
          </p:nvSpPr>
          <p:spPr bwMode="auto">
            <a:xfrm>
              <a:off x="2746" y="1102"/>
              <a:ext cx="57" cy="59"/>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4" name="Oval 139"/>
            <p:cNvSpPr>
              <a:spLocks noChangeArrowheads="1"/>
            </p:cNvSpPr>
            <p:nvPr/>
          </p:nvSpPr>
          <p:spPr bwMode="auto">
            <a:xfrm>
              <a:off x="2422" y="1395"/>
              <a:ext cx="57"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5" name="Oval 140"/>
            <p:cNvSpPr>
              <a:spLocks noChangeArrowheads="1"/>
            </p:cNvSpPr>
            <p:nvPr/>
          </p:nvSpPr>
          <p:spPr bwMode="auto">
            <a:xfrm>
              <a:off x="2573" y="1357"/>
              <a:ext cx="57"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6" name="Oval 141"/>
            <p:cNvSpPr>
              <a:spLocks noChangeArrowheads="1"/>
            </p:cNvSpPr>
            <p:nvPr/>
          </p:nvSpPr>
          <p:spPr bwMode="auto">
            <a:xfrm>
              <a:off x="3065" y="1362"/>
              <a:ext cx="59" cy="57"/>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7" name="Oval 142"/>
            <p:cNvSpPr>
              <a:spLocks noChangeArrowheads="1"/>
            </p:cNvSpPr>
            <p:nvPr/>
          </p:nvSpPr>
          <p:spPr bwMode="auto">
            <a:xfrm>
              <a:off x="2968" y="1610"/>
              <a:ext cx="57" cy="57"/>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8" name="Oval 143"/>
            <p:cNvSpPr>
              <a:spLocks noChangeArrowheads="1"/>
            </p:cNvSpPr>
            <p:nvPr/>
          </p:nvSpPr>
          <p:spPr bwMode="auto">
            <a:xfrm>
              <a:off x="2873" y="790"/>
              <a:ext cx="57"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39" name="Oval 144"/>
            <p:cNvSpPr>
              <a:spLocks noChangeArrowheads="1"/>
            </p:cNvSpPr>
            <p:nvPr/>
          </p:nvSpPr>
          <p:spPr bwMode="auto">
            <a:xfrm>
              <a:off x="3178" y="923"/>
              <a:ext cx="57" cy="56"/>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0" name="Oval 145"/>
            <p:cNvSpPr>
              <a:spLocks noChangeArrowheads="1"/>
            </p:cNvSpPr>
            <p:nvPr/>
          </p:nvSpPr>
          <p:spPr bwMode="auto">
            <a:xfrm>
              <a:off x="3254" y="1707"/>
              <a:ext cx="57"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1" name="Oval 146"/>
            <p:cNvSpPr>
              <a:spLocks noChangeArrowheads="1"/>
            </p:cNvSpPr>
            <p:nvPr/>
          </p:nvSpPr>
          <p:spPr bwMode="auto">
            <a:xfrm>
              <a:off x="3119" y="2139"/>
              <a:ext cx="57"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2" name="Oval 147"/>
            <p:cNvSpPr>
              <a:spLocks noChangeArrowheads="1"/>
            </p:cNvSpPr>
            <p:nvPr/>
          </p:nvSpPr>
          <p:spPr bwMode="auto">
            <a:xfrm>
              <a:off x="2994" y="2170"/>
              <a:ext cx="57"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3" name="Oval 148"/>
            <p:cNvSpPr>
              <a:spLocks noChangeArrowheads="1"/>
            </p:cNvSpPr>
            <p:nvPr/>
          </p:nvSpPr>
          <p:spPr bwMode="auto">
            <a:xfrm>
              <a:off x="2557" y="2172"/>
              <a:ext cx="56" cy="59"/>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4" name="Oval 149"/>
            <p:cNvSpPr>
              <a:spLocks noChangeArrowheads="1"/>
            </p:cNvSpPr>
            <p:nvPr/>
          </p:nvSpPr>
          <p:spPr bwMode="auto">
            <a:xfrm>
              <a:off x="2618" y="1735"/>
              <a:ext cx="81" cy="81"/>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5" name="Oval 150"/>
            <p:cNvSpPr>
              <a:spLocks noChangeArrowheads="1"/>
            </p:cNvSpPr>
            <p:nvPr/>
          </p:nvSpPr>
          <p:spPr bwMode="auto">
            <a:xfrm>
              <a:off x="2989" y="1809"/>
              <a:ext cx="81" cy="80"/>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6" name="Oval 151"/>
            <p:cNvSpPr>
              <a:spLocks noChangeArrowheads="1"/>
            </p:cNvSpPr>
            <p:nvPr/>
          </p:nvSpPr>
          <p:spPr bwMode="auto">
            <a:xfrm>
              <a:off x="2994" y="2009"/>
              <a:ext cx="80" cy="81"/>
            </a:xfrm>
            <a:prstGeom prst="ellipse">
              <a:avLst/>
            </a:prstGeom>
            <a:grpFill/>
            <a:ln w="25400" cap="flat" cmpd="sng" algn="ctr">
              <a:noFill/>
              <a:prstDash val="solid"/>
            </a:ln>
            <a:effectLst/>
            <a:scene3d>
              <a:camera prst="orthographicFront"/>
              <a:lightRig rig="threePt" dir="t"/>
            </a:scene3d>
            <a:sp3d>
              <a:bevelT w="254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7" name="Oval 152"/>
            <p:cNvSpPr>
              <a:spLocks noChangeArrowheads="1"/>
            </p:cNvSpPr>
            <p:nvPr/>
          </p:nvSpPr>
          <p:spPr bwMode="auto">
            <a:xfrm>
              <a:off x="2694" y="1991"/>
              <a:ext cx="80" cy="80"/>
            </a:xfrm>
            <a:prstGeom prst="ellipse">
              <a:avLst/>
            </a:prstGeom>
            <a:grpFill/>
            <a:ln w="25400" cap="flat" cmpd="sng" algn="ctr">
              <a:noFill/>
              <a:prstDash val="solid"/>
            </a:ln>
            <a:effectLst/>
            <a:scene3d>
              <a:camera prst="orthographicFront"/>
              <a:lightRig rig="threePt" dir="t"/>
            </a:scene3d>
            <a:sp3d>
              <a:bevelT w="38100" h="12700"/>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8" name="Oval 153"/>
            <p:cNvSpPr>
              <a:spLocks noChangeArrowheads="1"/>
            </p:cNvSpPr>
            <p:nvPr/>
          </p:nvSpPr>
          <p:spPr bwMode="auto">
            <a:xfrm>
              <a:off x="2583" y="1483"/>
              <a:ext cx="80" cy="80"/>
            </a:xfrm>
            <a:prstGeom prst="ellipse">
              <a:avLst/>
            </a:prstGeom>
            <a:grpFill/>
            <a:ln w="25400" cap="flat" cmpd="sng" algn="ctr">
              <a:noFill/>
              <a:prstDash val="solid"/>
            </a:ln>
            <a:effectLst/>
            <a:scene3d>
              <a:camera prst="orthographicFront"/>
              <a:lightRig rig="threePt" dir="t"/>
            </a:scene3d>
            <a:sp3d>
              <a:bevelT w="38100" h="12700"/>
              <a:bevelB/>
            </a:sp3d>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49" name="Freeform 154"/>
            <p:cNvSpPr>
              <a:spLocks/>
            </p:cNvSpPr>
            <p:nvPr/>
          </p:nvSpPr>
          <p:spPr bwMode="auto">
            <a:xfrm>
              <a:off x="2810" y="1787"/>
              <a:ext cx="87" cy="90"/>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50" name="组合 149"/>
          <p:cNvGrpSpPr/>
          <p:nvPr/>
        </p:nvGrpSpPr>
        <p:grpSpPr>
          <a:xfrm>
            <a:off x="2286006" y="3298053"/>
            <a:ext cx="354368" cy="354368"/>
            <a:chOff x="2771800" y="2974815"/>
            <a:chExt cx="265776" cy="265776"/>
          </a:xfrm>
        </p:grpSpPr>
        <p:sp>
          <p:nvSpPr>
            <p:cNvPr id="151" name="椭圆 150"/>
            <p:cNvSpPr/>
            <p:nvPr/>
          </p:nvSpPr>
          <p:spPr>
            <a:xfrm>
              <a:off x="2771800" y="2974815"/>
              <a:ext cx="265776" cy="265776"/>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52" name="椭圆 151"/>
            <p:cNvSpPr/>
            <p:nvPr/>
          </p:nvSpPr>
          <p:spPr>
            <a:xfrm>
              <a:off x="2798757" y="2999947"/>
              <a:ext cx="211861" cy="211861"/>
            </a:xfrm>
            <a:prstGeom prst="ellipse">
              <a:avLst/>
            </a:prstGeom>
            <a:solidFill>
              <a:srgbClr val="013B6D"/>
            </a:solidFill>
            <a:ln w="25400" cap="flat" cmpd="sng" algn="ctr">
              <a:noFill/>
              <a:prstDash val="solid"/>
            </a:ln>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53"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54" name="矩形 153"/>
          <p:cNvSpPr/>
          <p:nvPr/>
        </p:nvSpPr>
        <p:spPr>
          <a:xfrm flipH="1">
            <a:off x="401745" y="4075881"/>
            <a:ext cx="2393331" cy="636072"/>
          </a:xfrm>
          <a:prstGeom prst="rect">
            <a:avLst/>
          </a:prstGeom>
          <a:effectLst/>
        </p:spPr>
        <p:txBody>
          <a:bodyPr wrap="square" lIns="121893" tIns="60946" rIns="121893" bIns="60946">
            <a:spAutoFit/>
          </a:bodyPr>
          <a:lstStyle/>
          <a:p>
            <a:pPr algn="just" defTabSz="1218900" fontAlgn="base">
              <a:lnSpc>
                <a:spcPts val="1333"/>
              </a:lnSpc>
              <a:spcBef>
                <a:spcPct val="0"/>
              </a:spcBef>
              <a:spcAft>
                <a:spcPct val="0"/>
              </a:spcAft>
            </a:pPr>
            <a:r>
              <a:rPr lang="zh-CN" altLang="en-US" sz="1200" dirty="0" smtClean="0">
                <a:solidFill>
                  <a:prstClr val="black">
                    <a:lumMod val="50000"/>
                    <a:lumOff val="50000"/>
                  </a:prstClr>
                </a:solidFill>
                <a:latin typeface="微软雅黑" pitchFamily="34" charset="-122"/>
                <a:ea typeface="微软雅黑" pitchFamily="34" charset="-122"/>
              </a:rPr>
              <a:t>中国</a:t>
            </a:r>
            <a:r>
              <a:rPr lang="zh-CN" altLang="en-US" sz="1200" dirty="0">
                <a:solidFill>
                  <a:prstClr val="black">
                    <a:lumMod val="50000"/>
                    <a:lumOff val="50000"/>
                  </a:prstClr>
                </a:solidFill>
                <a:latin typeface="微软雅黑" pitchFamily="34" charset="-122"/>
                <a:ea typeface="微软雅黑" pitchFamily="34" charset="-122"/>
              </a:rPr>
              <a:t>首家演示设计交易平台。基于演示设计一站式在线演示、素材销售、服务交易系统。</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55" name="矩形 154"/>
          <p:cNvSpPr/>
          <p:nvPr/>
        </p:nvSpPr>
        <p:spPr>
          <a:xfrm>
            <a:off x="1403648" y="3759103"/>
            <a:ext cx="167945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grpSp>
        <p:nvGrpSpPr>
          <p:cNvPr id="156" name="组合 155"/>
          <p:cNvGrpSpPr/>
          <p:nvPr/>
        </p:nvGrpSpPr>
        <p:grpSpPr>
          <a:xfrm>
            <a:off x="2286006" y="1569861"/>
            <a:ext cx="354368" cy="354368"/>
            <a:chOff x="2771800" y="2974815"/>
            <a:chExt cx="265776" cy="265776"/>
          </a:xfrm>
        </p:grpSpPr>
        <p:sp>
          <p:nvSpPr>
            <p:cNvPr id="157" name="椭圆 156"/>
            <p:cNvSpPr/>
            <p:nvPr/>
          </p:nvSpPr>
          <p:spPr>
            <a:xfrm>
              <a:off x="2771800" y="2974815"/>
              <a:ext cx="265776" cy="265776"/>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58" name="椭圆 157"/>
            <p:cNvSpPr/>
            <p:nvPr/>
          </p:nvSpPr>
          <p:spPr>
            <a:xfrm>
              <a:off x="2798757" y="2999947"/>
              <a:ext cx="211861" cy="211861"/>
            </a:xfrm>
            <a:prstGeom prst="ellipse">
              <a:avLst/>
            </a:prstGeom>
            <a:solidFill>
              <a:srgbClr val="013B6D"/>
            </a:solidFill>
            <a:ln w="25400" cap="flat" cmpd="sng" algn="ctr">
              <a:noFill/>
              <a:prstDash val="solid"/>
            </a:ln>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59"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60" name="矩形 159"/>
          <p:cNvSpPr/>
          <p:nvPr/>
        </p:nvSpPr>
        <p:spPr>
          <a:xfrm flipH="1">
            <a:off x="401745" y="2347689"/>
            <a:ext cx="2393331" cy="636072"/>
          </a:xfrm>
          <a:prstGeom prst="rect">
            <a:avLst/>
          </a:prstGeom>
          <a:effectLst/>
        </p:spPr>
        <p:txBody>
          <a:bodyPr wrap="square" lIns="121893" tIns="60946" rIns="121893" bIns="60946">
            <a:spAutoFit/>
          </a:bodyPr>
          <a:lstStyle/>
          <a:p>
            <a:pPr algn="just" defTabSz="1218900" fontAlgn="base">
              <a:lnSpc>
                <a:spcPts val="1333"/>
              </a:lnSpc>
              <a:spcBef>
                <a:spcPct val="0"/>
              </a:spcBef>
              <a:spcAft>
                <a:spcPct val="0"/>
              </a:spcAft>
            </a:pPr>
            <a:r>
              <a:rPr lang="zh-CN" altLang="en-US" sz="1200" dirty="0" smtClean="0">
                <a:solidFill>
                  <a:prstClr val="black">
                    <a:lumMod val="50000"/>
                    <a:lumOff val="50000"/>
                  </a:prstClr>
                </a:solidFill>
                <a:latin typeface="微软雅黑" pitchFamily="34" charset="-122"/>
                <a:ea typeface="微软雅黑" pitchFamily="34" charset="-122"/>
              </a:rPr>
              <a:t>中国</a:t>
            </a:r>
            <a:r>
              <a:rPr lang="zh-CN" altLang="en-US" sz="1200" dirty="0">
                <a:solidFill>
                  <a:prstClr val="black">
                    <a:lumMod val="50000"/>
                    <a:lumOff val="50000"/>
                  </a:prstClr>
                </a:solidFill>
                <a:latin typeface="微软雅黑" pitchFamily="34" charset="-122"/>
                <a:ea typeface="微软雅黑" pitchFamily="34" charset="-122"/>
              </a:rPr>
              <a:t>首家演示设计交易平台。基于演示设计一站式在线演示、素材销售、服务交易系统。</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61" name="矩形 160"/>
          <p:cNvSpPr/>
          <p:nvPr/>
        </p:nvSpPr>
        <p:spPr>
          <a:xfrm>
            <a:off x="1403648" y="2030903"/>
            <a:ext cx="167945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grpSp>
        <p:nvGrpSpPr>
          <p:cNvPr id="162" name="组合 161"/>
          <p:cNvGrpSpPr/>
          <p:nvPr/>
        </p:nvGrpSpPr>
        <p:grpSpPr>
          <a:xfrm>
            <a:off x="6598552" y="1569861"/>
            <a:ext cx="354368" cy="354368"/>
            <a:chOff x="2771800" y="2974815"/>
            <a:chExt cx="265776" cy="265776"/>
          </a:xfrm>
        </p:grpSpPr>
        <p:sp>
          <p:nvSpPr>
            <p:cNvPr id="163" name="椭圆 162"/>
            <p:cNvSpPr/>
            <p:nvPr/>
          </p:nvSpPr>
          <p:spPr>
            <a:xfrm>
              <a:off x="2771800" y="2974815"/>
              <a:ext cx="265776" cy="265776"/>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64" name="椭圆 163"/>
            <p:cNvSpPr/>
            <p:nvPr/>
          </p:nvSpPr>
          <p:spPr>
            <a:xfrm>
              <a:off x="2798757" y="2999947"/>
              <a:ext cx="211861" cy="211861"/>
            </a:xfrm>
            <a:prstGeom prst="ellipse">
              <a:avLst/>
            </a:prstGeom>
            <a:solidFill>
              <a:srgbClr val="013B6D"/>
            </a:solidFill>
            <a:ln w="25400" cap="flat" cmpd="sng" algn="ctr">
              <a:noFill/>
              <a:prstDash val="solid"/>
            </a:ln>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65"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66" name="矩形 165"/>
          <p:cNvSpPr/>
          <p:nvPr/>
        </p:nvSpPr>
        <p:spPr>
          <a:xfrm flipH="1">
            <a:off x="6499149" y="2347689"/>
            <a:ext cx="2393331" cy="636072"/>
          </a:xfrm>
          <a:prstGeom prst="rect">
            <a:avLst/>
          </a:prstGeom>
          <a:effectLst/>
        </p:spPr>
        <p:txBody>
          <a:bodyPr wrap="square" lIns="121893" tIns="60946" rIns="121893" bIns="60946">
            <a:spAutoFit/>
          </a:bodyPr>
          <a:lstStyle/>
          <a:p>
            <a:pPr algn="just" defTabSz="1218900" fontAlgn="base">
              <a:lnSpc>
                <a:spcPts val="1333"/>
              </a:lnSpc>
              <a:spcBef>
                <a:spcPct val="0"/>
              </a:spcBef>
              <a:spcAft>
                <a:spcPct val="0"/>
              </a:spcAft>
            </a:pPr>
            <a:r>
              <a:rPr lang="zh-CN" altLang="en-US" sz="1200" dirty="0" smtClean="0">
                <a:solidFill>
                  <a:prstClr val="black">
                    <a:lumMod val="50000"/>
                    <a:lumOff val="50000"/>
                  </a:prstClr>
                </a:solidFill>
                <a:latin typeface="微软雅黑" pitchFamily="34" charset="-122"/>
                <a:ea typeface="微软雅黑" pitchFamily="34" charset="-122"/>
              </a:rPr>
              <a:t>中国</a:t>
            </a:r>
            <a:r>
              <a:rPr lang="zh-CN" altLang="en-US" sz="1200" dirty="0">
                <a:solidFill>
                  <a:prstClr val="black">
                    <a:lumMod val="50000"/>
                    <a:lumOff val="50000"/>
                  </a:prstClr>
                </a:solidFill>
                <a:latin typeface="微软雅黑" pitchFamily="34" charset="-122"/>
                <a:ea typeface="微软雅黑" pitchFamily="34" charset="-122"/>
              </a:rPr>
              <a:t>首家演示设计交易平台。基于演示设计一站式在线演示、素材销售、服务交易系统。</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67" name="矩形 166"/>
          <p:cNvSpPr/>
          <p:nvPr/>
        </p:nvSpPr>
        <p:spPr>
          <a:xfrm>
            <a:off x="6547894" y="2030903"/>
            <a:ext cx="167945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grpSp>
        <p:nvGrpSpPr>
          <p:cNvPr id="168" name="组合 167"/>
          <p:cNvGrpSpPr/>
          <p:nvPr/>
        </p:nvGrpSpPr>
        <p:grpSpPr>
          <a:xfrm>
            <a:off x="6598552" y="3298053"/>
            <a:ext cx="354368" cy="354368"/>
            <a:chOff x="2771800" y="2974815"/>
            <a:chExt cx="265776" cy="265776"/>
          </a:xfrm>
        </p:grpSpPr>
        <p:sp>
          <p:nvSpPr>
            <p:cNvPr id="169" name="椭圆 168"/>
            <p:cNvSpPr/>
            <p:nvPr/>
          </p:nvSpPr>
          <p:spPr>
            <a:xfrm>
              <a:off x="2771800" y="2974815"/>
              <a:ext cx="265776" cy="265776"/>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70" name="椭圆 169"/>
            <p:cNvSpPr/>
            <p:nvPr/>
          </p:nvSpPr>
          <p:spPr>
            <a:xfrm>
              <a:off x="2798757" y="2999947"/>
              <a:ext cx="211861" cy="211861"/>
            </a:xfrm>
            <a:prstGeom prst="ellipse">
              <a:avLst/>
            </a:prstGeom>
            <a:solidFill>
              <a:srgbClr val="013B6D"/>
            </a:solidFill>
            <a:ln w="25400" cap="flat" cmpd="sng" algn="ctr">
              <a:noFill/>
              <a:prstDash val="solid"/>
            </a:ln>
            <a:effectLst/>
          </p:spPr>
          <p:txBody>
            <a:bodyPr rtlCol="0" anchor="ctr"/>
            <a:lstStyle/>
            <a:p>
              <a:pPr marL="0" marR="0" lvl="0" indent="0" algn="ctr"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171" name="Freeform 154"/>
            <p:cNvSpPr>
              <a:spLocks/>
            </p:cNvSpPr>
            <p:nvPr/>
          </p:nvSpPr>
          <p:spPr bwMode="auto">
            <a:xfrm>
              <a:off x="2838622" y="3032686"/>
              <a:ext cx="132129" cy="136685"/>
            </a:xfrm>
            <a:custGeom>
              <a:avLst/>
              <a:gdLst>
                <a:gd name="T0" fmla="*/ 18 w 37"/>
                <a:gd name="T1" fmla="*/ 38 h 38"/>
                <a:gd name="T2" fmla="*/ 14 w 37"/>
                <a:gd name="T3" fmla="*/ 33 h 38"/>
                <a:gd name="T4" fmla="*/ 14 w 37"/>
                <a:gd name="T5" fmla="*/ 23 h 38"/>
                <a:gd name="T6" fmla="*/ 4 w 37"/>
                <a:gd name="T7" fmla="*/ 23 h 38"/>
                <a:gd name="T8" fmla="*/ 0 w 37"/>
                <a:gd name="T9" fmla="*/ 19 h 38"/>
                <a:gd name="T10" fmla="*/ 4 w 37"/>
                <a:gd name="T11" fmla="*/ 15 h 38"/>
                <a:gd name="T12" fmla="*/ 14 w 37"/>
                <a:gd name="T13" fmla="*/ 15 h 38"/>
                <a:gd name="T14" fmla="*/ 14 w 37"/>
                <a:gd name="T15" fmla="*/ 4 h 38"/>
                <a:gd name="T16" fmla="*/ 18 w 37"/>
                <a:gd name="T17" fmla="*/ 0 h 38"/>
                <a:gd name="T18" fmla="*/ 23 w 37"/>
                <a:gd name="T19" fmla="*/ 4 h 38"/>
                <a:gd name="T20" fmla="*/ 23 w 37"/>
                <a:gd name="T21" fmla="*/ 15 h 38"/>
                <a:gd name="T22" fmla="*/ 33 w 37"/>
                <a:gd name="T23" fmla="*/ 15 h 38"/>
                <a:gd name="T24" fmla="*/ 37 w 37"/>
                <a:gd name="T25" fmla="*/ 19 h 38"/>
                <a:gd name="T26" fmla="*/ 33 w 37"/>
                <a:gd name="T27" fmla="*/ 23 h 38"/>
                <a:gd name="T28" fmla="*/ 23 w 37"/>
                <a:gd name="T29" fmla="*/ 23 h 38"/>
                <a:gd name="T30" fmla="*/ 23 w 37"/>
                <a:gd name="T31" fmla="*/ 33 h 38"/>
                <a:gd name="T32" fmla="*/ 18 w 37"/>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89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172" name="矩形 171"/>
          <p:cNvSpPr/>
          <p:nvPr/>
        </p:nvSpPr>
        <p:spPr>
          <a:xfrm flipH="1">
            <a:off x="6499149" y="4075881"/>
            <a:ext cx="2393331" cy="636072"/>
          </a:xfrm>
          <a:prstGeom prst="rect">
            <a:avLst/>
          </a:prstGeom>
          <a:effectLst/>
        </p:spPr>
        <p:txBody>
          <a:bodyPr wrap="square" lIns="121893" tIns="60946" rIns="121893" bIns="60946">
            <a:spAutoFit/>
          </a:bodyPr>
          <a:lstStyle/>
          <a:p>
            <a:pPr algn="just" defTabSz="1218900" fontAlgn="base">
              <a:lnSpc>
                <a:spcPts val="1333"/>
              </a:lnSpc>
              <a:spcBef>
                <a:spcPct val="0"/>
              </a:spcBef>
              <a:spcAft>
                <a:spcPct val="0"/>
              </a:spcAft>
            </a:pPr>
            <a:r>
              <a:rPr lang="zh-CN" altLang="en-US" sz="1200" dirty="0" smtClean="0">
                <a:solidFill>
                  <a:prstClr val="black">
                    <a:lumMod val="50000"/>
                    <a:lumOff val="50000"/>
                  </a:prstClr>
                </a:solidFill>
                <a:latin typeface="微软雅黑" pitchFamily="34" charset="-122"/>
                <a:ea typeface="微软雅黑" pitchFamily="34" charset="-122"/>
              </a:rPr>
              <a:t>中国</a:t>
            </a:r>
            <a:r>
              <a:rPr lang="zh-CN" altLang="en-US" sz="1200" dirty="0">
                <a:solidFill>
                  <a:prstClr val="black">
                    <a:lumMod val="50000"/>
                    <a:lumOff val="50000"/>
                  </a:prstClr>
                </a:solidFill>
                <a:latin typeface="微软雅黑" pitchFamily="34" charset="-122"/>
                <a:ea typeface="微软雅黑" pitchFamily="34" charset="-122"/>
              </a:rPr>
              <a:t>首家演示设计交易平台。基于演示设计一站式在线演示、素材销售、服务交易系统。</a:t>
            </a:r>
            <a:endParaRPr lang="en-US" altLang="zh-CN" sz="1200" dirty="0">
              <a:solidFill>
                <a:prstClr val="black">
                  <a:lumMod val="50000"/>
                  <a:lumOff val="50000"/>
                </a:prstClr>
              </a:solidFill>
              <a:latin typeface="微软雅黑" pitchFamily="34" charset="-122"/>
              <a:ea typeface="微软雅黑" pitchFamily="34" charset="-122"/>
            </a:endParaRPr>
          </a:p>
        </p:txBody>
      </p:sp>
      <p:sp>
        <p:nvSpPr>
          <p:cNvPr id="173" name="矩形 172"/>
          <p:cNvSpPr/>
          <p:nvPr/>
        </p:nvSpPr>
        <p:spPr>
          <a:xfrm>
            <a:off x="6547894" y="3759103"/>
            <a:ext cx="167945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143413778"/>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fill="hold"/>
                                        <p:tgtEl>
                                          <p:spTgt spid="174"/>
                                        </p:tgtEl>
                                        <p:attrNameLst>
                                          <p:attrName>ppt_x</p:attrName>
                                        </p:attrNameLst>
                                      </p:cBhvr>
                                      <p:tavLst>
                                        <p:tav tm="0">
                                          <p:val>
                                            <p:strVal val="0-#ppt_w/2"/>
                                          </p:val>
                                        </p:tav>
                                        <p:tav tm="100000">
                                          <p:val>
                                            <p:strVal val="#ppt_x"/>
                                          </p:val>
                                        </p:tav>
                                      </p:tavLst>
                                    </p:anim>
                                    <p:anim calcmode="lin" valueType="num">
                                      <p:cBhvr additive="base">
                                        <p:cTn id="8" dur="500" fill="hold"/>
                                        <p:tgtEl>
                                          <p:spTgt spid="1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 fill="hold"/>
                                        <p:tgtEl>
                                          <p:spTgt spid="5"/>
                                        </p:tgtEl>
                                        <p:attrNameLst>
                                          <p:attrName>ppt_x</p:attrName>
                                        </p:attrNameLst>
                                      </p:cBhvr>
                                      <p:tavLst>
                                        <p:tav tm="0">
                                          <p:val>
                                            <p:strVal val="#ppt_x"/>
                                          </p:val>
                                        </p:tav>
                                        <p:tav tm="100000">
                                          <p:val>
                                            <p:strVal val="#ppt_x"/>
                                          </p:val>
                                        </p:tav>
                                      </p:tavLst>
                                    </p:anim>
                                    <p:anim calcmode="lin" valueType="num">
                                      <p:cBhvr additive="base">
                                        <p:cTn id="13" dur="300" fill="hold"/>
                                        <p:tgtEl>
                                          <p:spTgt spid="5"/>
                                        </p:tgtEl>
                                        <p:attrNameLst>
                                          <p:attrName>ppt_y</p:attrName>
                                        </p:attrNameLst>
                                      </p:cBhvr>
                                      <p:tavLst>
                                        <p:tav tm="0">
                                          <p:val>
                                            <p:strVal val="0-#ppt_h/2"/>
                                          </p:val>
                                        </p:tav>
                                        <p:tav tm="100000">
                                          <p:val>
                                            <p:strVal val="#ppt_y"/>
                                          </p:val>
                                        </p:tav>
                                      </p:tavLst>
                                    </p:anim>
                                  </p:childTnLst>
                                </p:cTn>
                              </p:par>
                              <p:par>
                                <p:cTn id="14" presetID="6" presetClass="entr" presetSubtype="3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300"/>
                                        <p:tgtEl>
                                          <p:spTgt spid="4"/>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26" presetClass="emph" presetSubtype="0" fill="hold" nodeType="withEffect">
                                  <p:stCondLst>
                                    <p:cond delay="0"/>
                                  </p:stCondLst>
                                  <p:childTnLst>
                                    <p:animEffect transition="out" filter="fade">
                                      <p:cBhvr>
                                        <p:cTn id="22" dur="400" tmFilter="0, 0; .2, .5; .8, .5; 1, 0"/>
                                        <p:tgtEl>
                                          <p:spTgt spid="32"/>
                                        </p:tgtEl>
                                      </p:cBhvr>
                                    </p:animEffect>
                                    <p:animScale>
                                      <p:cBhvr>
                                        <p:cTn id="23" dur="200" autoRev="1" fill="hold"/>
                                        <p:tgtEl>
                                          <p:spTgt spid="32"/>
                                        </p:tgtEl>
                                      </p:cBhvr>
                                      <p:by x="105000" y="105000"/>
                                    </p:animScale>
                                  </p:childTnLst>
                                </p:cTn>
                              </p:par>
                            </p:childTnLst>
                          </p:cTn>
                        </p:par>
                        <p:par>
                          <p:cTn id="24" fill="hold">
                            <p:stCondLst>
                              <p:cond delay="1300"/>
                            </p:stCondLst>
                            <p:childTnLst>
                              <p:par>
                                <p:cTn id="25" presetID="10" presetClass="entr" presetSubtype="0"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350"/>
                                        <p:tgtEl>
                                          <p:spTgt spid="156"/>
                                        </p:tgtEl>
                                      </p:cBhvr>
                                    </p:animEffect>
                                  </p:childTnLst>
                                </p:cTn>
                              </p:par>
                              <p:par>
                                <p:cTn id="28" presetID="26" presetClass="emph" presetSubtype="0" fill="hold" nodeType="withEffect">
                                  <p:stCondLst>
                                    <p:cond delay="0"/>
                                  </p:stCondLst>
                                  <p:childTnLst>
                                    <p:animEffect transition="out" filter="fade">
                                      <p:cBhvr>
                                        <p:cTn id="29" dur="400" tmFilter="0, 0; .2, .5; .8, .5; 1, 0"/>
                                        <p:tgtEl>
                                          <p:spTgt spid="156"/>
                                        </p:tgtEl>
                                      </p:cBhvr>
                                    </p:animEffect>
                                    <p:animScale>
                                      <p:cBhvr>
                                        <p:cTn id="30" dur="200" autoRev="1" fill="hold"/>
                                        <p:tgtEl>
                                          <p:spTgt spid="156"/>
                                        </p:tgtEl>
                                      </p:cBhvr>
                                      <p:by x="105000" y="105000"/>
                                    </p:animScale>
                                  </p:childTnLst>
                                </p:cTn>
                              </p:par>
                            </p:childTnLst>
                          </p:cTn>
                        </p:par>
                        <p:par>
                          <p:cTn id="31" fill="hold">
                            <p:stCondLst>
                              <p:cond delay="1700"/>
                            </p:stCondLst>
                            <p:childTnLst>
                              <p:par>
                                <p:cTn id="32" presetID="10" presetClass="entr" presetSubtype="0" fill="hold" grpId="0" nodeType="after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350"/>
                                        <p:tgtEl>
                                          <p:spTgt spid="161"/>
                                        </p:tgtEl>
                                      </p:cBhvr>
                                    </p:animEffect>
                                  </p:childTnLst>
                                </p:cTn>
                              </p:par>
                              <p:par>
                                <p:cTn id="35" presetID="26" presetClass="emph" presetSubtype="0" fill="hold" grpId="1" nodeType="withEffect">
                                  <p:stCondLst>
                                    <p:cond delay="0"/>
                                  </p:stCondLst>
                                  <p:childTnLst>
                                    <p:animEffect transition="out" filter="fade">
                                      <p:cBhvr>
                                        <p:cTn id="36" dur="400" tmFilter="0, 0; .2, .5; .8, .5; 1, 0"/>
                                        <p:tgtEl>
                                          <p:spTgt spid="161"/>
                                        </p:tgtEl>
                                      </p:cBhvr>
                                    </p:animEffect>
                                    <p:animScale>
                                      <p:cBhvr>
                                        <p:cTn id="37" dur="200" autoRev="1" fill="hold"/>
                                        <p:tgtEl>
                                          <p:spTgt spid="161"/>
                                        </p:tgtEl>
                                      </p:cBhvr>
                                      <p:by x="105000" y="105000"/>
                                    </p:animScale>
                                  </p:childTnLst>
                                </p:cTn>
                              </p:par>
                            </p:childTnLst>
                          </p:cTn>
                        </p:par>
                        <p:par>
                          <p:cTn id="38" fill="hold">
                            <p:stCondLst>
                              <p:cond delay="21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2600"/>
                            </p:stCondLst>
                            <p:childTnLst>
                              <p:par>
                                <p:cTn id="43" presetID="10" presetClass="entr" presetSubtype="0" fill="hold" nodeType="afterEffect">
                                  <p:stCondLst>
                                    <p:cond delay="0"/>
                                  </p:stCondLst>
                                  <p:childTnLst>
                                    <p:set>
                                      <p:cBhvr>
                                        <p:cTn id="44" dur="1" fill="hold">
                                          <p:stCondLst>
                                            <p:cond delay="0"/>
                                          </p:stCondLst>
                                        </p:cTn>
                                        <p:tgtEl>
                                          <p:spTgt spid="150"/>
                                        </p:tgtEl>
                                        <p:attrNameLst>
                                          <p:attrName>style.visibility</p:attrName>
                                        </p:attrNameLst>
                                      </p:cBhvr>
                                      <p:to>
                                        <p:strVal val="visible"/>
                                      </p:to>
                                    </p:set>
                                    <p:animEffect transition="in" filter="fade">
                                      <p:cBhvr>
                                        <p:cTn id="45" dur="350"/>
                                        <p:tgtEl>
                                          <p:spTgt spid="150"/>
                                        </p:tgtEl>
                                      </p:cBhvr>
                                    </p:animEffect>
                                  </p:childTnLst>
                                </p:cTn>
                              </p:par>
                              <p:par>
                                <p:cTn id="46" presetID="26" presetClass="emph" presetSubtype="0" fill="hold" nodeType="withEffect">
                                  <p:stCondLst>
                                    <p:cond delay="0"/>
                                  </p:stCondLst>
                                  <p:childTnLst>
                                    <p:animEffect transition="out" filter="fade">
                                      <p:cBhvr>
                                        <p:cTn id="47" dur="400" tmFilter="0, 0; .2, .5; .8, .5; 1, 0"/>
                                        <p:tgtEl>
                                          <p:spTgt spid="150"/>
                                        </p:tgtEl>
                                      </p:cBhvr>
                                    </p:animEffect>
                                    <p:animScale>
                                      <p:cBhvr>
                                        <p:cTn id="48" dur="200" autoRev="1" fill="hold"/>
                                        <p:tgtEl>
                                          <p:spTgt spid="150"/>
                                        </p:tgtEl>
                                      </p:cBhvr>
                                      <p:by x="105000" y="105000"/>
                                    </p:animScale>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fade">
                                      <p:cBhvr>
                                        <p:cTn id="52" dur="350"/>
                                        <p:tgtEl>
                                          <p:spTgt spid="155"/>
                                        </p:tgtEl>
                                      </p:cBhvr>
                                    </p:animEffect>
                                  </p:childTnLst>
                                </p:cTn>
                              </p:par>
                              <p:par>
                                <p:cTn id="53" presetID="26" presetClass="emph" presetSubtype="0" fill="hold" grpId="1" nodeType="withEffect">
                                  <p:stCondLst>
                                    <p:cond delay="0"/>
                                  </p:stCondLst>
                                  <p:childTnLst>
                                    <p:animEffect transition="out" filter="fade">
                                      <p:cBhvr>
                                        <p:cTn id="54" dur="400" tmFilter="0, 0; .2, .5; .8, .5; 1, 0"/>
                                        <p:tgtEl>
                                          <p:spTgt spid="155"/>
                                        </p:tgtEl>
                                      </p:cBhvr>
                                    </p:animEffect>
                                    <p:animScale>
                                      <p:cBhvr>
                                        <p:cTn id="55" dur="200" autoRev="1" fill="hold"/>
                                        <p:tgtEl>
                                          <p:spTgt spid="155"/>
                                        </p:tgtEl>
                                      </p:cBhvr>
                                      <p:by x="105000" y="105000"/>
                                    </p:animScale>
                                  </p:childTnLst>
                                </p:cTn>
                              </p:par>
                            </p:childTnLst>
                          </p:cTn>
                        </p:par>
                        <p:par>
                          <p:cTn id="56" fill="hold">
                            <p:stCondLst>
                              <p:cond delay="3400"/>
                            </p:stCondLst>
                            <p:childTnLst>
                              <p:par>
                                <p:cTn id="57" presetID="10" presetClass="entr" presetSubtype="0" fill="hold" grpId="0" nodeType="after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fade">
                                      <p:cBhvr>
                                        <p:cTn id="59" dur="500"/>
                                        <p:tgtEl>
                                          <p:spTgt spid="154"/>
                                        </p:tgtEl>
                                      </p:cBhvr>
                                    </p:animEffect>
                                  </p:childTnLst>
                                </p:cTn>
                              </p:par>
                            </p:childTnLst>
                          </p:cTn>
                        </p:par>
                        <p:par>
                          <p:cTn id="60" fill="hold">
                            <p:stCondLst>
                              <p:cond delay="3900"/>
                            </p:stCondLst>
                            <p:childTnLst>
                              <p:par>
                                <p:cTn id="61" presetID="10" presetClass="entr" presetSubtype="0" fill="hold" nodeType="afterEffect">
                                  <p:stCondLst>
                                    <p:cond delay="0"/>
                                  </p:stCondLst>
                                  <p:childTnLst>
                                    <p:set>
                                      <p:cBhvr>
                                        <p:cTn id="62" dur="1" fill="hold">
                                          <p:stCondLst>
                                            <p:cond delay="0"/>
                                          </p:stCondLst>
                                        </p:cTn>
                                        <p:tgtEl>
                                          <p:spTgt spid="162"/>
                                        </p:tgtEl>
                                        <p:attrNameLst>
                                          <p:attrName>style.visibility</p:attrName>
                                        </p:attrNameLst>
                                      </p:cBhvr>
                                      <p:to>
                                        <p:strVal val="visible"/>
                                      </p:to>
                                    </p:set>
                                    <p:animEffect transition="in" filter="fade">
                                      <p:cBhvr>
                                        <p:cTn id="63" dur="350"/>
                                        <p:tgtEl>
                                          <p:spTgt spid="162"/>
                                        </p:tgtEl>
                                      </p:cBhvr>
                                    </p:animEffect>
                                  </p:childTnLst>
                                </p:cTn>
                              </p:par>
                              <p:par>
                                <p:cTn id="64" presetID="26" presetClass="emph" presetSubtype="0" fill="hold" nodeType="withEffect">
                                  <p:stCondLst>
                                    <p:cond delay="0"/>
                                  </p:stCondLst>
                                  <p:childTnLst>
                                    <p:animEffect transition="out" filter="fade">
                                      <p:cBhvr>
                                        <p:cTn id="65" dur="400" tmFilter="0, 0; .2, .5; .8, .5; 1, 0"/>
                                        <p:tgtEl>
                                          <p:spTgt spid="162"/>
                                        </p:tgtEl>
                                      </p:cBhvr>
                                    </p:animEffect>
                                    <p:animScale>
                                      <p:cBhvr>
                                        <p:cTn id="66" dur="200" autoRev="1" fill="hold"/>
                                        <p:tgtEl>
                                          <p:spTgt spid="162"/>
                                        </p:tgtEl>
                                      </p:cBhvr>
                                      <p:by x="105000" y="105000"/>
                                    </p:animScale>
                                  </p:childTnLst>
                                </p:cTn>
                              </p:par>
                            </p:childTnLst>
                          </p:cTn>
                        </p:par>
                        <p:par>
                          <p:cTn id="67" fill="hold">
                            <p:stCondLst>
                              <p:cond delay="4300"/>
                            </p:stCondLst>
                            <p:childTnLst>
                              <p:par>
                                <p:cTn id="68" presetID="10" presetClass="entr" presetSubtype="0" fill="hold" grpId="0" nodeType="afterEffect">
                                  <p:stCondLst>
                                    <p:cond delay="0"/>
                                  </p:stCondLst>
                                  <p:childTnLst>
                                    <p:set>
                                      <p:cBhvr>
                                        <p:cTn id="69" dur="1" fill="hold">
                                          <p:stCondLst>
                                            <p:cond delay="0"/>
                                          </p:stCondLst>
                                        </p:cTn>
                                        <p:tgtEl>
                                          <p:spTgt spid="167"/>
                                        </p:tgtEl>
                                        <p:attrNameLst>
                                          <p:attrName>style.visibility</p:attrName>
                                        </p:attrNameLst>
                                      </p:cBhvr>
                                      <p:to>
                                        <p:strVal val="visible"/>
                                      </p:to>
                                    </p:set>
                                    <p:animEffect transition="in" filter="fade">
                                      <p:cBhvr>
                                        <p:cTn id="70" dur="350"/>
                                        <p:tgtEl>
                                          <p:spTgt spid="167"/>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167"/>
                                        </p:tgtEl>
                                      </p:cBhvr>
                                    </p:animEffect>
                                    <p:animScale>
                                      <p:cBhvr>
                                        <p:cTn id="73" dur="200" autoRev="1" fill="hold"/>
                                        <p:tgtEl>
                                          <p:spTgt spid="167"/>
                                        </p:tgtEl>
                                      </p:cBhvr>
                                      <p:by x="105000" y="105000"/>
                                    </p:animScale>
                                  </p:childTnLst>
                                </p:cTn>
                              </p:par>
                            </p:childTnLst>
                          </p:cTn>
                        </p:par>
                        <p:par>
                          <p:cTn id="74" fill="hold">
                            <p:stCondLst>
                              <p:cond delay="4700"/>
                            </p:stCondLst>
                            <p:childTnLst>
                              <p:par>
                                <p:cTn id="75" presetID="10" presetClass="entr" presetSubtype="0" fill="hold" grpId="0" nodeType="afterEffect">
                                  <p:stCondLst>
                                    <p:cond delay="0"/>
                                  </p:stCondLst>
                                  <p:childTnLst>
                                    <p:set>
                                      <p:cBhvr>
                                        <p:cTn id="76" dur="1" fill="hold">
                                          <p:stCondLst>
                                            <p:cond delay="0"/>
                                          </p:stCondLst>
                                        </p:cTn>
                                        <p:tgtEl>
                                          <p:spTgt spid="166"/>
                                        </p:tgtEl>
                                        <p:attrNameLst>
                                          <p:attrName>style.visibility</p:attrName>
                                        </p:attrNameLst>
                                      </p:cBhvr>
                                      <p:to>
                                        <p:strVal val="visible"/>
                                      </p:to>
                                    </p:set>
                                    <p:animEffect transition="in" filter="fade">
                                      <p:cBhvr>
                                        <p:cTn id="77" dur="500"/>
                                        <p:tgtEl>
                                          <p:spTgt spid="166"/>
                                        </p:tgtEl>
                                      </p:cBhvr>
                                    </p:animEffect>
                                  </p:childTnLst>
                                </p:cTn>
                              </p:par>
                            </p:childTnLst>
                          </p:cTn>
                        </p:par>
                        <p:par>
                          <p:cTn id="78" fill="hold">
                            <p:stCondLst>
                              <p:cond delay="5200"/>
                            </p:stCondLst>
                            <p:childTnLst>
                              <p:par>
                                <p:cTn id="79" presetID="10" presetClass="entr" presetSubtype="0" fill="hold" nodeType="afterEffect">
                                  <p:stCondLst>
                                    <p:cond delay="0"/>
                                  </p:stCondLst>
                                  <p:childTnLst>
                                    <p:set>
                                      <p:cBhvr>
                                        <p:cTn id="80" dur="1" fill="hold">
                                          <p:stCondLst>
                                            <p:cond delay="0"/>
                                          </p:stCondLst>
                                        </p:cTn>
                                        <p:tgtEl>
                                          <p:spTgt spid="168"/>
                                        </p:tgtEl>
                                        <p:attrNameLst>
                                          <p:attrName>style.visibility</p:attrName>
                                        </p:attrNameLst>
                                      </p:cBhvr>
                                      <p:to>
                                        <p:strVal val="visible"/>
                                      </p:to>
                                    </p:set>
                                    <p:animEffect transition="in" filter="fade">
                                      <p:cBhvr>
                                        <p:cTn id="81" dur="350"/>
                                        <p:tgtEl>
                                          <p:spTgt spid="168"/>
                                        </p:tgtEl>
                                      </p:cBhvr>
                                    </p:animEffect>
                                  </p:childTnLst>
                                </p:cTn>
                              </p:par>
                              <p:par>
                                <p:cTn id="82" presetID="26" presetClass="emph" presetSubtype="0" fill="hold" nodeType="withEffect">
                                  <p:stCondLst>
                                    <p:cond delay="0"/>
                                  </p:stCondLst>
                                  <p:childTnLst>
                                    <p:animEffect transition="out" filter="fade">
                                      <p:cBhvr>
                                        <p:cTn id="83" dur="400" tmFilter="0, 0; .2, .5; .8, .5; 1, 0"/>
                                        <p:tgtEl>
                                          <p:spTgt spid="168"/>
                                        </p:tgtEl>
                                      </p:cBhvr>
                                    </p:animEffect>
                                    <p:animScale>
                                      <p:cBhvr>
                                        <p:cTn id="84" dur="200" autoRev="1" fill="hold"/>
                                        <p:tgtEl>
                                          <p:spTgt spid="168"/>
                                        </p:tgtEl>
                                      </p:cBhvr>
                                      <p:by x="105000" y="105000"/>
                                    </p:animScale>
                                  </p:childTnLst>
                                </p:cTn>
                              </p:par>
                            </p:childTnLst>
                          </p:cTn>
                        </p:par>
                        <p:par>
                          <p:cTn id="85" fill="hold">
                            <p:stCondLst>
                              <p:cond delay="5600"/>
                            </p:stCondLst>
                            <p:childTnLst>
                              <p:par>
                                <p:cTn id="86" presetID="10" presetClass="entr" presetSubtype="0" fill="hold" grpId="0" nodeType="afterEffect">
                                  <p:stCondLst>
                                    <p:cond delay="0"/>
                                  </p:stCondLst>
                                  <p:childTnLst>
                                    <p:set>
                                      <p:cBhvr>
                                        <p:cTn id="87" dur="1" fill="hold">
                                          <p:stCondLst>
                                            <p:cond delay="0"/>
                                          </p:stCondLst>
                                        </p:cTn>
                                        <p:tgtEl>
                                          <p:spTgt spid="173"/>
                                        </p:tgtEl>
                                        <p:attrNameLst>
                                          <p:attrName>style.visibility</p:attrName>
                                        </p:attrNameLst>
                                      </p:cBhvr>
                                      <p:to>
                                        <p:strVal val="visible"/>
                                      </p:to>
                                    </p:set>
                                    <p:animEffect transition="in" filter="fade">
                                      <p:cBhvr>
                                        <p:cTn id="88" dur="350"/>
                                        <p:tgtEl>
                                          <p:spTgt spid="173"/>
                                        </p:tgtEl>
                                      </p:cBhvr>
                                    </p:animEffect>
                                  </p:childTnLst>
                                </p:cTn>
                              </p:par>
                              <p:par>
                                <p:cTn id="89" presetID="26" presetClass="emph" presetSubtype="0" fill="hold" grpId="1" nodeType="withEffect">
                                  <p:stCondLst>
                                    <p:cond delay="0"/>
                                  </p:stCondLst>
                                  <p:childTnLst>
                                    <p:animEffect transition="out" filter="fade">
                                      <p:cBhvr>
                                        <p:cTn id="90" dur="400" tmFilter="0, 0; .2, .5; .8, .5; 1, 0"/>
                                        <p:tgtEl>
                                          <p:spTgt spid="173"/>
                                        </p:tgtEl>
                                      </p:cBhvr>
                                    </p:animEffect>
                                    <p:animScale>
                                      <p:cBhvr>
                                        <p:cTn id="91" dur="200" autoRev="1" fill="hold"/>
                                        <p:tgtEl>
                                          <p:spTgt spid="173"/>
                                        </p:tgtEl>
                                      </p:cBhvr>
                                      <p:by x="105000" y="105000"/>
                                    </p:animScale>
                                  </p:childTnLst>
                                </p:cTn>
                              </p:par>
                            </p:childTnLst>
                          </p:cTn>
                        </p:par>
                        <p:par>
                          <p:cTn id="92" fill="hold">
                            <p:stCondLst>
                              <p:cond delay="6000"/>
                            </p:stCondLst>
                            <p:childTnLst>
                              <p:par>
                                <p:cTn id="93" presetID="10" presetClass="entr" presetSubtype="0" fill="hold" grpId="0" nodeType="afterEffect">
                                  <p:stCondLst>
                                    <p:cond delay="0"/>
                                  </p:stCondLst>
                                  <p:childTnLst>
                                    <p:set>
                                      <p:cBhvr>
                                        <p:cTn id="94" dur="1" fill="hold">
                                          <p:stCondLst>
                                            <p:cond delay="0"/>
                                          </p:stCondLst>
                                        </p:cTn>
                                        <p:tgtEl>
                                          <p:spTgt spid="172"/>
                                        </p:tgtEl>
                                        <p:attrNameLst>
                                          <p:attrName>style.visibility</p:attrName>
                                        </p:attrNameLst>
                                      </p:cBhvr>
                                      <p:to>
                                        <p:strVal val="visible"/>
                                      </p:to>
                                    </p:set>
                                    <p:animEffect transition="in" filter="fade">
                                      <p:cBhvr>
                                        <p:cTn id="95"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4" grpId="0"/>
      <p:bldP spid="155" grpId="0"/>
      <p:bldP spid="155" grpId="1"/>
      <p:bldP spid="160" grpId="0"/>
      <p:bldP spid="161" grpId="0"/>
      <p:bldP spid="161" grpId="1"/>
      <p:bldP spid="166" grpId="0"/>
      <p:bldP spid="167" grpId="0"/>
      <p:bldP spid="167" grpId="1"/>
      <p:bldP spid="172" grpId="0"/>
      <p:bldP spid="173" grpId="0"/>
      <p:bldP spid="17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案例对比分析</a:t>
              </a:r>
              <a:endParaRPr lang="zh-CN" altLang="en-US" sz="2400" b="1" dirty="0">
                <a:solidFill>
                  <a:schemeClr val="bg1"/>
                </a:solidFill>
                <a:latin typeface="微软雅黑" pitchFamily="34" charset="-122"/>
                <a:ea typeface="微软雅黑" pitchFamily="34" charset="-122"/>
              </a:endParaRPr>
            </a:p>
          </p:txBody>
        </p:sp>
      </p:grpSp>
      <p:sp>
        <p:nvSpPr>
          <p:cNvPr id="4" name="Rectangle 3"/>
          <p:cNvSpPr>
            <a:spLocks noChangeArrowheads="1"/>
          </p:cNvSpPr>
          <p:nvPr/>
        </p:nvSpPr>
        <p:spPr bwMode="auto">
          <a:xfrm>
            <a:off x="404207" y="1105149"/>
            <a:ext cx="3983250" cy="528215"/>
          </a:xfrm>
          <a:prstGeom prst="rect">
            <a:avLst/>
          </a:prstGeom>
          <a:solidFill>
            <a:srgbClr val="013B6D"/>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rgbClr val="F8F8F8"/>
                </a:solidFill>
                <a:effectLst/>
                <a:uLnTx/>
                <a:uFillTx/>
                <a:latin typeface="微软雅黑"/>
                <a:ea typeface="微软雅黑"/>
              </a:rPr>
              <a:t>这里填写标题</a:t>
            </a:r>
            <a:endParaRPr kumimoji="0" lang="zh-CN" altLang="en-US" sz="2000" b="0" i="0" u="none" strike="noStrike" kern="0" cap="none" spc="0" normalizeH="0" baseline="0" noProof="0" dirty="0">
              <a:ln>
                <a:noFill/>
              </a:ln>
              <a:solidFill>
                <a:srgbClr val="F8F8F8"/>
              </a:solidFill>
              <a:effectLst/>
              <a:uLnTx/>
              <a:uFillTx/>
              <a:latin typeface="微软雅黑"/>
              <a:ea typeface="微软雅黑"/>
            </a:endParaRPr>
          </a:p>
        </p:txBody>
      </p:sp>
      <p:sp>
        <p:nvSpPr>
          <p:cNvPr id="5" name="AutoShape 6"/>
          <p:cNvSpPr>
            <a:spLocks noChangeArrowheads="1"/>
          </p:cNvSpPr>
          <p:nvPr/>
        </p:nvSpPr>
        <p:spPr bwMode="auto">
          <a:xfrm>
            <a:off x="404206" y="1723084"/>
            <a:ext cx="3951770" cy="3522728"/>
          </a:xfrm>
          <a:prstGeom prst="roundRect">
            <a:avLst>
              <a:gd name="adj" fmla="val 0"/>
            </a:avLst>
          </a:prstGeom>
          <a:noFill/>
          <a:ln w="3175" cmpd="sng">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57188" marR="0" lvl="0" indent="-357188" defTabSz="914400" eaLnBrk="1" fontAlgn="auto" latinLnBrk="0" hangingPunct="1">
              <a:lnSpc>
                <a:spcPct val="120000"/>
              </a:lnSpc>
              <a:spcBef>
                <a:spcPct val="50000"/>
              </a:spcBef>
              <a:spcAft>
                <a:spcPts val="0"/>
              </a:spcAft>
              <a:buClr>
                <a:srgbClr val="1A5264"/>
              </a:buClr>
              <a:buSzTx/>
              <a:buFont typeface="Wingdings" pitchFamily="2" charset="2"/>
              <a:buChar char="l"/>
              <a:tabLst/>
              <a:defRPr/>
            </a:pPr>
            <a:r>
              <a:rPr kumimoji="0" lang="zh-CN" alt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rPr>
              <a:t>段落一：单击添加内容文字单击添加段落文字单击添加段落文字。</a:t>
            </a:r>
            <a:endParaRPr kumimoji="0" 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endParaRPr>
          </a:p>
          <a:p>
            <a:pPr marL="357188" marR="0" lvl="0" indent="-357188" defTabSz="914400" eaLnBrk="1" fontAlgn="auto" latinLnBrk="0" hangingPunct="1">
              <a:lnSpc>
                <a:spcPct val="120000"/>
              </a:lnSpc>
              <a:spcBef>
                <a:spcPct val="50000"/>
              </a:spcBef>
              <a:spcAft>
                <a:spcPts val="0"/>
              </a:spcAft>
              <a:buClr>
                <a:srgbClr val="1A5264"/>
              </a:buClr>
              <a:buSzTx/>
              <a:buFont typeface="Wingdings" pitchFamily="2" charset="2"/>
              <a:buChar char="l"/>
              <a:tabLst/>
              <a:defRPr/>
            </a:pPr>
            <a:r>
              <a:rPr kumimoji="0" lang="zh-CN" alt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rPr>
              <a:t>段落二：单击添加内容文字单击添加段落文字单击添加段落文字。</a:t>
            </a:r>
            <a:endParaRPr kumimoji="0" 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endParaRPr>
          </a:p>
          <a:p>
            <a:pPr marL="357188" marR="0" lvl="0" indent="-357188" defTabSz="914400" eaLnBrk="1" fontAlgn="auto" latinLnBrk="0" hangingPunct="1">
              <a:lnSpc>
                <a:spcPct val="120000"/>
              </a:lnSpc>
              <a:spcBef>
                <a:spcPct val="50000"/>
              </a:spcBef>
              <a:spcAft>
                <a:spcPts val="0"/>
              </a:spcAft>
              <a:buClr>
                <a:srgbClr val="1A5264"/>
              </a:buClr>
              <a:buSzTx/>
              <a:buFont typeface="Wingdings" pitchFamily="2" charset="2"/>
              <a:buChar char="l"/>
              <a:tabLst/>
              <a:defRPr/>
            </a:pPr>
            <a:r>
              <a:rPr kumimoji="0" lang="zh-CN" alt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rPr>
              <a:t>段落三：单击添加内容文字单击添加段落文字单击添加段落文字单击添加段落文字单击添加段落文字。</a:t>
            </a:r>
            <a:endParaRPr kumimoji="0" 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endParaRPr>
          </a:p>
          <a:p>
            <a:pPr marL="357188" marR="0" lvl="0" indent="-357188" defTabSz="914400" eaLnBrk="1" fontAlgn="auto" latinLnBrk="0" hangingPunct="1">
              <a:lnSpc>
                <a:spcPct val="100000"/>
              </a:lnSpc>
              <a:spcBef>
                <a:spcPts val="0"/>
              </a:spcBef>
              <a:spcAft>
                <a:spcPts val="0"/>
              </a:spcAft>
              <a:buClr>
                <a:srgbClr val="333333"/>
              </a:buClr>
              <a:buSzTx/>
              <a:buFont typeface="Wingdings" pitchFamily="2" charset="2"/>
              <a:buChar char="l"/>
              <a:tabLst/>
              <a:defRPr/>
            </a:pPr>
            <a:endParaRPr kumimoji="0" lang="zh-CN" altLang="en-US" sz="1600" b="0" i="0" u="none" strike="noStrike" kern="0" cap="none" spc="0" normalizeH="0" baseline="0" noProof="0" dirty="0">
              <a:ln>
                <a:noFill/>
              </a:ln>
              <a:solidFill>
                <a:srgbClr val="080808"/>
              </a:solidFill>
              <a:effectLst/>
              <a:uLnTx/>
              <a:uFillTx/>
              <a:latin typeface="Calibri" pitchFamily="34" charset="0"/>
              <a:cs typeface="Calibri" pitchFamily="34" charset="0"/>
              <a:sym typeface="Calibri" pitchFamily="34" charset="0"/>
            </a:endParaRPr>
          </a:p>
          <a:p>
            <a:pPr marL="357188" marR="0" lvl="0" indent="-357188" defTabSz="914400" eaLnBrk="1" fontAlgn="auto" latinLnBrk="0" hangingPunct="1">
              <a:lnSpc>
                <a:spcPct val="120000"/>
              </a:lnSpc>
              <a:spcBef>
                <a:spcPct val="50000"/>
              </a:spcBef>
              <a:spcAft>
                <a:spcPts val="0"/>
              </a:spcAft>
              <a:buClr>
                <a:srgbClr val="333333"/>
              </a:buClr>
              <a:buSzTx/>
              <a:buFont typeface="Wingdings" pitchFamily="2" charset="2"/>
              <a:buChar char="l"/>
              <a:tabLst/>
              <a:defRPr/>
            </a:pPr>
            <a:endParaRPr kumimoji="0" lang="zh-CN" altLang="en-US" sz="1600" b="0" i="0" u="none" strike="noStrike" kern="0" cap="none" spc="0" normalizeH="0" baseline="0" noProof="0" dirty="0">
              <a:ln>
                <a:noFill/>
              </a:ln>
              <a:solidFill>
                <a:srgbClr val="080808"/>
              </a:solidFill>
              <a:effectLst/>
              <a:uLnTx/>
              <a:uFillTx/>
              <a:latin typeface="Calibri" pitchFamily="34" charset="0"/>
              <a:cs typeface="Calibri" pitchFamily="34" charset="0"/>
              <a:sym typeface="Calibri" pitchFamily="34" charset="0"/>
            </a:endParaRPr>
          </a:p>
        </p:txBody>
      </p:sp>
      <p:pic>
        <p:nvPicPr>
          <p:cNvPr id="6" name="Picture 57"/>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108520" y="5257463"/>
            <a:ext cx="5039405" cy="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4860032" y="1105149"/>
            <a:ext cx="3874698" cy="528215"/>
          </a:xfrm>
          <a:prstGeom prst="rect">
            <a:avLst/>
          </a:prstGeom>
          <a:solidFill>
            <a:schemeClr val="bg1">
              <a:lumMod val="65000"/>
            </a:schemeClr>
          </a:solidFill>
          <a:ln>
            <a:noFill/>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rgbClr val="F8F8F8"/>
                </a:solidFill>
                <a:effectLst/>
                <a:uLnTx/>
                <a:uFillTx/>
                <a:latin typeface="微软雅黑"/>
                <a:ea typeface="微软雅黑"/>
              </a:rPr>
              <a:t>这里填写标题</a:t>
            </a:r>
            <a:endParaRPr kumimoji="0" lang="zh-CN" altLang="en-US" sz="2000" b="0" i="0" u="none" strike="noStrike" kern="0" cap="none" spc="0" normalizeH="0" baseline="0" noProof="0" dirty="0">
              <a:ln>
                <a:noFill/>
              </a:ln>
              <a:solidFill>
                <a:srgbClr val="F8F8F8"/>
              </a:solidFill>
              <a:effectLst/>
              <a:uLnTx/>
              <a:uFillTx/>
              <a:latin typeface="微软雅黑"/>
              <a:ea typeface="微软雅黑"/>
            </a:endParaRPr>
          </a:p>
        </p:txBody>
      </p:sp>
      <p:sp>
        <p:nvSpPr>
          <p:cNvPr id="8" name="AutoShape 6"/>
          <p:cNvSpPr>
            <a:spLocks noChangeArrowheads="1"/>
          </p:cNvSpPr>
          <p:nvPr/>
        </p:nvSpPr>
        <p:spPr bwMode="auto">
          <a:xfrm>
            <a:off x="4860032" y="1723084"/>
            <a:ext cx="3844075" cy="3522728"/>
          </a:xfrm>
          <a:prstGeom prst="roundRect">
            <a:avLst>
              <a:gd name="adj" fmla="val 0"/>
            </a:avLst>
          </a:prstGeom>
          <a:noFill/>
          <a:ln w="3175" cmpd="sng">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57188" marR="0" lvl="0" indent="-357188" defTabSz="914400" eaLnBrk="1" fontAlgn="auto" latinLnBrk="0" hangingPunct="1">
              <a:lnSpc>
                <a:spcPct val="120000"/>
              </a:lnSpc>
              <a:spcBef>
                <a:spcPct val="50000"/>
              </a:spcBef>
              <a:spcAft>
                <a:spcPts val="0"/>
              </a:spcAft>
              <a:buClr>
                <a:srgbClr val="1A5264"/>
              </a:buClr>
              <a:buSzTx/>
              <a:buFont typeface="Wingdings" pitchFamily="2" charset="2"/>
              <a:buChar char="l"/>
              <a:tabLst/>
              <a:defRPr/>
            </a:pPr>
            <a:r>
              <a:rPr kumimoji="0" lang="zh-CN" alt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rPr>
              <a:t>段落一：单击添加内容文字单击添加段落文字单击添加段落文字。</a:t>
            </a:r>
            <a:endParaRPr kumimoji="0" 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endParaRPr>
          </a:p>
          <a:p>
            <a:pPr marL="357188" marR="0" lvl="0" indent="-357188" defTabSz="914400" eaLnBrk="1" fontAlgn="auto" latinLnBrk="0" hangingPunct="1">
              <a:lnSpc>
                <a:spcPct val="120000"/>
              </a:lnSpc>
              <a:spcBef>
                <a:spcPct val="50000"/>
              </a:spcBef>
              <a:spcAft>
                <a:spcPts val="0"/>
              </a:spcAft>
              <a:buClr>
                <a:srgbClr val="1A5264"/>
              </a:buClr>
              <a:buSzTx/>
              <a:buFont typeface="Wingdings" pitchFamily="2" charset="2"/>
              <a:buChar char="l"/>
              <a:tabLst/>
              <a:defRPr/>
            </a:pPr>
            <a:r>
              <a:rPr kumimoji="0" lang="zh-CN" alt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rPr>
              <a:t>段落二：单击添加内容文字单击添加段落文字单击添加段落文字。</a:t>
            </a:r>
            <a:endParaRPr kumimoji="0" 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endParaRPr>
          </a:p>
          <a:p>
            <a:pPr marL="357188" marR="0" lvl="0" indent="-357188" defTabSz="914400" eaLnBrk="1" fontAlgn="auto" latinLnBrk="0" hangingPunct="1">
              <a:lnSpc>
                <a:spcPct val="120000"/>
              </a:lnSpc>
              <a:spcBef>
                <a:spcPct val="50000"/>
              </a:spcBef>
              <a:spcAft>
                <a:spcPts val="0"/>
              </a:spcAft>
              <a:buClr>
                <a:srgbClr val="1A5264"/>
              </a:buClr>
              <a:buSzTx/>
              <a:buFont typeface="Wingdings" pitchFamily="2" charset="2"/>
              <a:buChar char="l"/>
              <a:tabLst/>
              <a:defRPr/>
            </a:pPr>
            <a:r>
              <a:rPr kumimoji="0" lang="zh-CN" alt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rPr>
              <a:t>段落三：单击添加内容文字单击添加段落文字单击添加段落文字单击添加段落文字单击添加段落文字。</a:t>
            </a:r>
            <a:endParaRPr kumimoji="0" lang="en-US" sz="1400" b="0" i="0" u="none" strike="noStrike" kern="0" cap="none" spc="0" normalizeH="0" baseline="0" noProof="0" dirty="0">
              <a:ln>
                <a:noFill/>
              </a:ln>
              <a:solidFill>
                <a:srgbClr val="080808"/>
              </a:solidFill>
              <a:effectLst/>
              <a:uLnTx/>
              <a:uFillTx/>
              <a:latin typeface="微软雅黑" pitchFamily="34" charset="-122"/>
              <a:ea typeface="微软雅黑" pitchFamily="34" charset="-122"/>
              <a:sym typeface="微软雅黑" pitchFamily="34" charset="-122"/>
            </a:endParaRPr>
          </a:p>
          <a:p>
            <a:pPr marL="357188" marR="0" lvl="0" indent="-357188" defTabSz="914400" eaLnBrk="1" fontAlgn="auto" latinLnBrk="0" hangingPunct="1">
              <a:lnSpc>
                <a:spcPct val="100000"/>
              </a:lnSpc>
              <a:spcBef>
                <a:spcPts val="0"/>
              </a:spcBef>
              <a:spcAft>
                <a:spcPts val="0"/>
              </a:spcAft>
              <a:buClr>
                <a:srgbClr val="333333"/>
              </a:buClr>
              <a:buSzTx/>
              <a:buFont typeface="Wingdings" pitchFamily="2" charset="2"/>
              <a:buChar char="l"/>
              <a:tabLst/>
              <a:defRPr/>
            </a:pPr>
            <a:endParaRPr kumimoji="0" lang="zh-CN" altLang="en-US" sz="1600" b="0" i="0" u="none" strike="noStrike" kern="0" cap="none" spc="0" normalizeH="0" baseline="0" noProof="0" dirty="0">
              <a:ln>
                <a:noFill/>
              </a:ln>
              <a:solidFill>
                <a:srgbClr val="080808"/>
              </a:solidFill>
              <a:effectLst/>
              <a:uLnTx/>
              <a:uFillTx/>
              <a:latin typeface="Calibri" pitchFamily="34" charset="0"/>
              <a:cs typeface="Calibri" pitchFamily="34" charset="0"/>
              <a:sym typeface="Calibri" pitchFamily="34" charset="0"/>
            </a:endParaRPr>
          </a:p>
          <a:p>
            <a:pPr marL="357188" marR="0" lvl="0" indent="-357188" defTabSz="914400" eaLnBrk="1" fontAlgn="auto" latinLnBrk="0" hangingPunct="1">
              <a:lnSpc>
                <a:spcPct val="120000"/>
              </a:lnSpc>
              <a:spcBef>
                <a:spcPct val="50000"/>
              </a:spcBef>
              <a:spcAft>
                <a:spcPts val="0"/>
              </a:spcAft>
              <a:buClr>
                <a:srgbClr val="333333"/>
              </a:buClr>
              <a:buSzTx/>
              <a:buFont typeface="Wingdings" pitchFamily="2" charset="2"/>
              <a:buChar char="l"/>
              <a:tabLst/>
              <a:defRPr/>
            </a:pPr>
            <a:endParaRPr kumimoji="0" lang="zh-CN" altLang="en-US" sz="1600" b="0" i="0" u="none" strike="noStrike" kern="0" cap="none" spc="0" normalizeH="0" baseline="0" noProof="0" dirty="0">
              <a:ln>
                <a:noFill/>
              </a:ln>
              <a:solidFill>
                <a:srgbClr val="080808"/>
              </a:solidFill>
              <a:effectLst/>
              <a:uLnTx/>
              <a:uFillTx/>
              <a:latin typeface="Calibri" pitchFamily="34" charset="0"/>
              <a:cs typeface="Calibri" pitchFamily="34" charset="0"/>
              <a:sym typeface="Calibri" pitchFamily="34" charset="0"/>
            </a:endParaRPr>
          </a:p>
        </p:txBody>
      </p:sp>
      <p:pic>
        <p:nvPicPr>
          <p:cNvPr id="10" name="Picture 57"/>
          <p:cNvPicPr>
            <a:picLocks noChangeAspect="1" noChangeArrowheads="1"/>
          </p:cNvPicPr>
          <p:nvPr/>
        </p:nvPicPr>
        <p:blipFill>
          <a:blip r:embed="rId2">
            <a:lum bright="24000"/>
            <a:extLst>
              <a:ext uri="{28A0092B-C50C-407E-A947-70E740481C1C}">
                <a14:useLocalDpi xmlns:a14="http://schemas.microsoft.com/office/drawing/2010/main" val="0"/>
              </a:ext>
            </a:extLst>
          </a:blip>
          <a:srcRect t="50449" r="-420"/>
          <a:stretch>
            <a:fillRect/>
          </a:stretch>
        </p:blipFill>
        <p:spPr bwMode="auto">
          <a:xfrm>
            <a:off x="4572000" y="5257463"/>
            <a:ext cx="5039405" cy="1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bwMode="auto">
          <a:xfrm>
            <a:off x="2598542" y="4255009"/>
            <a:ext cx="1253378" cy="864096"/>
          </a:xfrm>
          <a:prstGeom prst="rect">
            <a:avLst/>
          </a:prstGeom>
          <a:blipFill>
            <a:blip r:embed="rId3"/>
            <a:stretch>
              <a:fillRect/>
            </a:stretch>
          </a:blipFill>
          <a:ln w="9525" cap="flat" cmpd="sng" algn="ctr">
            <a:solidFill>
              <a:srgbClr val="C2C1C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2" name="矩形 11"/>
          <p:cNvSpPr/>
          <p:nvPr/>
        </p:nvSpPr>
        <p:spPr bwMode="auto">
          <a:xfrm>
            <a:off x="870350" y="4255009"/>
            <a:ext cx="1253378" cy="864096"/>
          </a:xfrm>
          <a:prstGeom prst="rect">
            <a:avLst/>
          </a:prstGeom>
          <a:blipFill>
            <a:blip r:embed="rId4"/>
            <a:stretch>
              <a:fillRect/>
            </a:stretch>
          </a:blipFill>
          <a:ln w="9525" cap="flat" cmpd="sng" algn="ctr">
            <a:solidFill>
              <a:srgbClr val="C2C1C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3" name="矩形 12"/>
          <p:cNvSpPr/>
          <p:nvPr/>
        </p:nvSpPr>
        <p:spPr bwMode="auto">
          <a:xfrm>
            <a:off x="6948264" y="4255009"/>
            <a:ext cx="1327933" cy="864096"/>
          </a:xfrm>
          <a:prstGeom prst="rect">
            <a:avLst/>
          </a:prstGeom>
          <a:blipFill>
            <a:blip r:embed="rId5"/>
            <a:stretch>
              <a:fillRect/>
            </a:stretch>
          </a:blipFill>
          <a:ln w="9525" cap="flat" cmpd="sng" algn="ctr">
            <a:solidFill>
              <a:srgbClr val="C2C1C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4" name="矩形 13"/>
          <p:cNvSpPr/>
          <p:nvPr/>
        </p:nvSpPr>
        <p:spPr bwMode="auto">
          <a:xfrm>
            <a:off x="5298246" y="4255009"/>
            <a:ext cx="1361986" cy="864096"/>
          </a:xfrm>
          <a:prstGeom prst="rect">
            <a:avLst/>
          </a:prstGeom>
          <a:blipFill>
            <a:blip r:embed="rId6"/>
            <a:stretch>
              <a:fillRect/>
            </a:stretch>
          </a:blipFill>
          <a:ln w="9525" cap="flat" cmpd="sng" algn="ctr">
            <a:solidFill>
              <a:srgbClr val="C2C1C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Tree>
    <p:extLst>
      <p:ext uri="{BB962C8B-B14F-4D97-AF65-F5344CB8AC3E}">
        <p14:creationId xmlns:p14="http://schemas.microsoft.com/office/powerpoint/2010/main" val="1073352102"/>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1500"/>
                            </p:stCondLst>
                            <p:childTnLst>
                              <p:par>
                                <p:cTn id="23" presetID="2" presetClass="entr" presetSubtype="1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2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200"/>
                            </p:stCondLst>
                            <p:childTnLst>
                              <p:par>
                                <p:cTn id="32" presetID="47"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2700"/>
                            </p:stCondLst>
                            <p:childTnLst>
                              <p:par>
                                <p:cTn id="38" presetID="22"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3200"/>
                            </p:stCondLst>
                            <p:childTnLst>
                              <p:par>
                                <p:cTn id="42" presetID="22" presetClass="entr" presetSubtype="1"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500"/>
                                        <p:tgtEl>
                                          <p:spTgt spid="10"/>
                                        </p:tgtEl>
                                      </p:cBhvr>
                                    </p:animEffect>
                                  </p:childTnLst>
                                </p:cTn>
                              </p:par>
                            </p:childTnLst>
                          </p:cTn>
                        </p:par>
                        <p:par>
                          <p:cTn id="45" fill="hold">
                            <p:stCondLst>
                              <p:cond delay="3700"/>
                            </p:stCondLst>
                            <p:childTnLst>
                              <p:par>
                                <p:cTn id="46" presetID="2" presetClass="entr" presetSubtype="1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0-#ppt_w/2"/>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案例对比分析</a:t>
              </a:r>
              <a:endParaRPr lang="zh-CN" altLang="en-US" sz="2400" b="1" dirty="0">
                <a:solidFill>
                  <a:schemeClr val="bg1"/>
                </a:solidFill>
                <a:latin typeface="微软雅黑" pitchFamily="34" charset="-122"/>
                <a:ea typeface="微软雅黑" pitchFamily="34" charset="-122"/>
              </a:endParaRPr>
            </a:p>
          </p:txBody>
        </p:sp>
      </p:grpSp>
      <p:sp>
        <p:nvSpPr>
          <p:cNvPr id="4" name="圆角矩形 3"/>
          <p:cNvSpPr/>
          <p:nvPr/>
        </p:nvSpPr>
        <p:spPr bwMode="auto">
          <a:xfrm>
            <a:off x="1383737" y="1084173"/>
            <a:ext cx="2489968" cy="980256"/>
          </a:xfrm>
          <a:prstGeom prst="roundRect">
            <a:avLst>
              <a:gd name="adj" fmla="val 0"/>
            </a:avLst>
          </a:prstGeom>
          <a:solidFill>
            <a:srgbClr val="F8F8F8"/>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grpSp>
        <p:nvGrpSpPr>
          <p:cNvPr id="5" name="组合 4"/>
          <p:cNvGrpSpPr/>
          <p:nvPr/>
        </p:nvGrpSpPr>
        <p:grpSpPr>
          <a:xfrm rot="5400000">
            <a:off x="5899723" y="2339888"/>
            <a:ext cx="841115" cy="1693126"/>
            <a:chOff x="5075035" y="1195984"/>
            <a:chExt cx="1421099" cy="2422698"/>
          </a:xfrm>
        </p:grpSpPr>
        <p:sp>
          <p:nvSpPr>
            <p:cNvPr id="6" name="圆角矩形 5"/>
            <p:cNvSpPr/>
            <p:nvPr/>
          </p:nvSpPr>
          <p:spPr bwMode="auto">
            <a:xfrm>
              <a:off x="5075035" y="1195984"/>
              <a:ext cx="1421099" cy="2422698"/>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7" name="圆角矩形 6"/>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grpSp>
      <p:grpSp>
        <p:nvGrpSpPr>
          <p:cNvPr id="8" name="组合 7"/>
          <p:cNvGrpSpPr/>
          <p:nvPr/>
        </p:nvGrpSpPr>
        <p:grpSpPr>
          <a:xfrm rot="5400000">
            <a:off x="2725640" y="2339888"/>
            <a:ext cx="841115" cy="1693126"/>
            <a:chOff x="5075035" y="1195984"/>
            <a:chExt cx="1421099" cy="2422698"/>
          </a:xfrm>
        </p:grpSpPr>
        <p:sp>
          <p:nvSpPr>
            <p:cNvPr id="9" name="圆角矩形 8"/>
            <p:cNvSpPr/>
            <p:nvPr/>
          </p:nvSpPr>
          <p:spPr bwMode="auto">
            <a:xfrm>
              <a:off x="5075035" y="1195984"/>
              <a:ext cx="1421099" cy="2422698"/>
            </a:xfrm>
            <a:prstGeom prst="round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0" name="圆角矩形 9"/>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grpSp>
      <p:grpSp>
        <p:nvGrpSpPr>
          <p:cNvPr id="11" name="组合 10"/>
          <p:cNvGrpSpPr/>
          <p:nvPr/>
        </p:nvGrpSpPr>
        <p:grpSpPr>
          <a:xfrm>
            <a:off x="4251203" y="1274717"/>
            <a:ext cx="1068266" cy="1150735"/>
            <a:chOff x="5075035" y="1195984"/>
            <a:chExt cx="1421099" cy="2422698"/>
          </a:xfrm>
        </p:grpSpPr>
        <p:sp>
          <p:nvSpPr>
            <p:cNvPr id="12" name="圆角矩形 11"/>
            <p:cNvSpPr/>
            <p:nvPr/>
          </p:nvSpPr>
          <p:spPr bwMode="auto">
            <a:xfrm>
              <a:off x="5075035" y="1195984"/>
              <a:ext cx="1421099" cy="2422698"/>
            </a:xfrm>
            <a:prstGeom prst="roundRect">
              <a:avLst/>
            </a:prstGeom>
            <a:solidFill>
              <a:srgbClr val="013B6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3" name="圆角矩形 12"/>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grpSp>
      <p:grpSp>
        <p:nvGrpSpPr>
          <p:cNvPr id="14" name="组合 13"/>
          <p:cNvGrpSpPr/>
          <p:nvPr/>
        </p:nvGrpSpPr>
        <p:grpSpPr>
          <a:xfrm>
            <a:off x="4296402" y="3839806"/>
            <a:ext cx="1068266" cy="1150735"/>
            <a:chOff x="5075035" y="1195984"/>
            <a:chExt cx="1421099" cy="2422698"/>
          </a:xfrm>
        </p:grpSpPr>
        <p:sp>
          <p:nvSpPr>
            <p:cNvPr id="15" name="圆角矩形 14"/>
            <p:cNvSpPr/>
            <p:nvPr/>
          </p:nvSpPr>
          <p:spPr bwMode="auto">
            <a:xfrm>
              <a:off x="5075035" y="1195984"/>
              <a:ext cx="1421099" cy="2422698"/>
            </a:xfrm>
            <a:prstGeom prst="roundRect">
              <a:avLst/>
            </a:prstGeom>
            <a:solidFill>
              <a:srgbClr val="013B6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6" name="圆角矩形 15"/>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grpSp>
      <p:sp>
        <p:nvSpPr>
          <p:cNvPr id="17" name="矩形 16"/>
          <p:cNvSpPr/>
          <p:nvPr/>
        </p:nvSpPr>
        <p:spPr bwMode="auto">
          <a:xfrm rot="2700000">
            <a:off x="4156415" y="2583186"/>
            <a:ext cx="1204769" cy="1154067"/>
          </a:xfrm>
          <a:prstGeom prst="rect">
            <a:avLst/>
          </a:prstGeom>
          <a:solidFill>
            <a:srgbClr val="4D4D4D"/>
          </a:solidFill>
          <a:ln w="9525" cap="flat" cmpd="sng" algn="ctr">
            <a:solidFill>
              <a:srgbClr val="F8F8F8"/>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18" name="TextBox 17"/>
          <p:cNvSpPr txBox="1"/>
          <p:nvPr/>
        </p:nvSpPr>
        <p:spPr>
          <a:xfrm>
            <a:off x="4367165" y="1602764"/>
            <a:ext cx="996923"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威胁</a:t>
            </a:r>
            <a:endParaRPr lang="zh-CN" altLang="en-US" sz="2400" dirty="0">
              <a:latin typeface="微软雅黑" pitchFamily="34" charset="-122"/>
              <a:ea typeface="微软雅黑" pitchFamily="34" charset="-122"/>
            </a:endParaRPr>
          </a:p>
        </p:txBody>
      </p:sp>
      <p:sp>
        <p:nvSpPr>
          <p:cNvPr id="19" name="TextBox 18"/>
          <p:cNvSpPr txBox="1"/>
          <p:nvPr/>
        </p:nvSpPr>
        <p:spPr>
          <a:xfrm>
            <a:off x="4431875" y="4184340"/>
            <a:ext cx="996923"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机会</a:t>
            </a:r>
            <a:endParaRPr lang="zh-CN" altLang="en-US" sz="2400" dirty="0">
              <a:latin typeface="微软雅黑" pitchFamily="34" charset="-122"/>
              <a:ea typeface="微软雅黑" pitchFamily="34" charset="-122"/>
            </a:endParaRPr>
          </a:p>
        </p:txBody>
      </p:sp>
      <p:sp>
        <p:nvSpPr>
          <p:cNvPr id="20" name="TextBox 19"/>
          <p:cNvSpPr txBox="1"/>
          <p:nvPr/>
        </p:nvSpPr>
        <p:spPr>
          <a:xfrm>
            <a:off x="2686659" y="2955618"/>
            <a:ext cx="877229"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优势</a:t>
            </a:r>
            <a:endParaRPr lang="zh-CN" altLang="en-US" sz="2400" dirty="0">
              <a:latin typeface="微软雅黑" pitchFamily="34" charset="-122"/>
              <a:ea typeface="微软雅黑" pitchFamily="34" charset="-122"/>
            </a:endParaRPr>
          </a:p>
        </p:txBody>
      </p:sp>
      <p:sp>
        <p:nvSpPr>
          <p:cNvPr id="21" name="TextBox 20"/>
          <p:cNvSpPr txBox="1"/>
          <p:nvPr/>
        </p:nvSpPr>
        <p:spPr>
          <a:xfrm>
            <a:off x="5784907" y="2945185"/>
            <a:ext cx="1070747" cy="461665"/>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劣势</a:t>
            </a:r>
            <a:endParaRPr lang="zh-CN" altLang="en-US" sz="2400" dirty="0">
              <a:latin typeface="微软雅黑" pitchFamily="34" charset="-122"/>
              <a:ea typeface="微软雅黑" pitchFamily="34" charset="-122"/>
            </a:endParaRPr>
          </a:p>
        </p:txBody>
      </p:sp>
      <p:sp>
        <p:nvSpPr>
          <p:cNvPr id="22" name="TextBox 21"/>
          <p:cNvSpPr txBox="1"/>
          <p:nvPr/>
        </p:nvSpPr>
        <p:spPr>
          <a:xfrm>
            <a:off x="4286952" y="2848826"/>
            <a:ext cx="988829" cy="553998"/>
          </a:xfrm>
          <a:prstGeom prst="rect">
            <a:avLst/>
          </a:prstGeom>
          <a:noFill/>
        </p:spPr>
        <p:txBody>
          <a:bodyPr wrap="square" rtlCol="0">
            <a:spAutoFit/>
          </a:bodyPr>
          <a:lstStyle/>
          <a:p>
            <a:r>
              <a:rPr lang="en-US" altLang="zh-CN" sz="3000" dirty="0" smtClean="0">
                <a:solidFill>
                  <a:srgbClr val="F8F8F8"/>
                </a:solidFill>
                <a:latin typeface="+mn-ea"/>
                <a:ea typeface="+mn-ea"/>
              </a:rPr>
              <a:t>SWOT</a:t>
            </a:r>
            <a:endParaRPr lang="zh-CN" altLang="en-US" sz="3000" dirty="0">
              <a:solidFill>
                <a:srgbClr val="F8F8F8"/>
              </a:solidFill>
              <a:latin typeface="+mn-ea"/>
              <a:ea typeface="+mn-ea"/>
            </a:endParaRPr>
          </a:p>
        </p:txBody>
      </p:sp>
      <p:sp>
        <p:nvSpPr>
          <p:cNvPr id="23" name="TextBox 22"/>
          <p:cNvSpPr txBox="1"/>
          <p:nvPr/>
        </p:nvSpPr>
        <p:spPr>
          <a:xfrm>
            <a:off x="1606853" y="1240093"/>
            <a:ext cx="2236594"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这里输入段落文本这里输入段落文本这里输入段落文本这里输入段落文本</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24" name="圆角矩形 23"/>
          <p:cNvSpPr/>
          <p:nvPr/>
        </p:nvSpPr>
        <p:spPr bwMode="auto">
          <a:xfrm>
            <a:off x="5802804" y="1112636"/>
            <a:ext cx="2489968" cy="980256"/>
          </a:xfrm>
          <a:prstGeom prst="roundRect">
            <a:avLst>
              <a:gd name="adj" fmla="val 0"/>
            </a:avLst>
          </a:prstGeom>
          <a:solidFill>
            <a:srgbClr val="F8F8F8"/>
          </a:solidFill>
          <a:ln w="9525" cap="flat" cmpd="sng" algn="ctr">
            <a:solidFill>
              <a:srgbClr val="013B6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25" name="TextBox 24"/>
          <p:cNvSpPr txBox="1"/>
          <p:nvPr/>
        </p:nvSpPr>
        <p:spPr>
          <a:xfrm>
            <a:off x="6025920" y="1268556"/>
            <a:ext cx="2236594"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这里输入段落文本这里输入段落文本这里输入段落文本这里输入段落文本</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26" name="圆角矩形 25"/>
          <p:cNvSpPr/>
          <p:nvPr/>
        </p:nvSpPr>
        <p:spPr bwMode="auto">
          <a:xfrm>
            <a:off x="1441675" y="3912975"/>
            <a:ext cx="2489968" cy="980256"/>
          </a:xfrm>
          <a:prstGeom prst="roundRect">
            <a:avLst>
              <a:gd name="adj" fmla="val 0"/>
            </a:avLst>
          </a:prstGeom>
          <a:solidFill>
            <a:srgbClr val="F8F8F8"/>
          </a:solidFill>
          <a:ln w="9525" cap="flat" cmpd="sng" algn="ctr">
            <a:solidFill>
              <a:srgbClr val="013B6D"/>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27" name="TextBox 26"/>
          <p:cNvSpPr txBox="1"/>
          <p:nvPr/>
        </p:nvSpPr>
        <p:spPr>
          <a:xfrm>
            <a:off x="1664791" y="4068895"/>
            <a:ext cx="2236594"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这里输入段落文本这里输入段落文本这里输入段落文本这里输入段落文本</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
        <p:nvSpPr>
          <p:cNvPr id="28" name="圆角矩形 27"/>
          <p:cNvSpPr/>
          <p:nvPr/>
        </p:nvSpPr>
        <p:spPr bwMode="auto">
          <a:xfrm>
            <a:off x="5826448" y="3929368"/>
            <a:ext cx="2489968" cy="980256"/>
          </a:xfrm>
          <a:prstGeom prst="roundRect">
            <a:avLst>
              <a:gd name="adj" fmla="val 0"/>
            </a:avLst>
          </a:prstGeom>
          <a:solidFill>
            <a:srgbClr val="F8F8F8"/>
          </a:solidFill>
          <a:ln w="9525" cap="flat" cmpd="sng" algn="ctr">
            <a:solidFill>
              <a:schemeClr val="bg1">
                <a:lumMod val="6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smtClean="0">
              <a:ln>
                <a:noFill/>
              </a:ln>
              <a:solidFill>
                <a:srgbClr val="C4261D"/>
              </a:solidFill>
              <a:effectLst/>
              <a:uLnTx/>
              <a:uFillTx/>
              <a:latin typeface="Arial" pitchFamily="34" charset="0"/>
              <a:ea typeface="宋体" pitchFamily="2" charset="-122"/>
            </a:endParaRPr>
          </a:p>
        </p:txBody>
      </p:sp>
      <p:sp>
        <p:nvSpPr>
          <p:cNvPr id="29" name="TextBox 28"/>
          <p:cNvSpPr txBox="1"/>
          <p:nvPr/>
        </p:nvSpPr>
        <p:spPr>
          <a:xfrm>
            <a:off x="6049564" y="4085288"/>
            <a:ext cx="2236594"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rPr>
              <a:t>这里输入段落文本这里输入段落文本这里输入段落文本这里输入段落文本</a:t>
            </a:r>
          </a:p>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a:ea typeface="微软雅黑"/>
            </a:endParaRPr>
          </a:p>
        </p:txBody>
      </p:sp>
    </p:spTree>
    <p:extLst>
      <p:ext uri="{BB962C8B-B14F-4D97-AF65-F5344CB8AC3E}">
        <p14:creationId xmlns:p14="http://schemas.microsoft.com/office/powerpoint/2010/main" val="49751331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 calcmode="lin" valueType="num">
                                      <p:cBhvr>
                                        <p:cTn id="20" dur="500" fill="hold"/>
                                        <p:tgtEl>
                                          <p:spTgt spid="17"/>
                                        </p:tgtEl>
                                        <p:attrNameLst>
                                          <p:attrName>style.rotation</p:attrName>
                                        </p:attrNameLst>
                                      </p:cBhvr>
                                      <p:tavLst>
                                        <p:tav tm="0">
                                          <p:val>
                                            <p:fltVal val="360"/>
                                          </p:val>
                                        </p:tav>
                                        <p:tav tm="100000">
                                          <p:val>
                                            <p:fltVal val="0"/>
                                          </p:val>
                                        </p:tav>
                                      </p:tavLst>
                                    </p:anim>
                                    <p:animEffect transition="in" filter="fade">
                                      <p:cBhvr>
                                        <p:cTn id="21" dur="500"/>
                                        <p:tgtEl>
                                          <p:spTgt spid="17"/>
                                        </p:tgtEl>
                                      </p:cBhvr>
                                    </p:animEffect>
                                  </p:childTnLst>
                                </p:cTn>
                              </p:par>
                            </p:childTnLst>
                          </p:cTn>
                        </p:par>
                        <p:par>
                          <p:cTn id="22" fill="hold">
                            <p:stCondLst>
                              <p:cond delay="1000"/>
                            </p:stCondLst>
                            <p:childTnLst>
                              <p:par>
                                <p:cTn id="23" presetID="1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par>
                                <p:cTn id="27" presetID="12" presetClass="entr" presetSubtype="1"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ppt_y</p:attrName>
                                        </p:attrNameLst>
                                      </p:cBhvr>
                                      <p:tavLst>
                                        <p:tav tm="0">
                                          <p:val>
                                            <p:strVal val="#ppt_y-#ppt_h*1.125000"/>
                                          </p:val>
                                        </p:tav>
                                        <p:tav tm="100000">
                                          <p:val>
                                            <p:strVal val="#ppt_y"/>
                                          </p:val>
                                        </p:tav>
                                      </p:tavLst>
                                    </p:anim>
                                    <p:animEffect transition="in" filter="wipe(down)">
                                      <p:cBhvr>
                                        <p:cTn id="30" dur="500"/>
                                        <p:tgtEl>
                                          <p:spTgt spid="14"/>
                                        </p:tgtEl>
                                      </p:cBhvr>
                                    </p:animEffect>
                                  </p:childTnLst>
                                </p:cTn>
                              </p:par>
                            </p:childTnLst>
                          </p:cTn>
                        </p:par>
                        <p:par>
                          <p:cTn id="31" fill="hold">
                            <p:stCondLst>
                              <p:cond delay="1500"/>
                            </p:stCondLst>
                            <p:childTnLst>
                              <p:par>
                                <p:cTn id="32" presetID="31"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 calcmode="lin" valueType="num">
                                      <p:cBhvr>
                                        <p:cTn id="36" dur="500" fill="hold"/>
                                        <p:tgtEl>
                                          <p:spTgt spid="18"/>
                                        </p:tgtEl>
                                        <p:attrNameLst>
                                          <p:attrName>style.rotation</p:attrName>
                                        </p:attrNameLst>
                                      </p:cBhvr>
                                      <p:tavLst>
                                        <p:tav tm="0">
                                          <p:val>
                                            <p:fltVal val="90"/>
                                          </p:val>
                                        </p:tav>
                                        <p:tav tm="100000">
                                          <p:val>
                                            <p:fltVal val="0"/>
                                          </p:val>
                                        </p:tav>
                                      </p:tavLst>
                                    </p:anim>
                                    <p:animEffect transition="in" filter="fade">
                                      <p:cBhvr>
                                        <p:cTn id="37" dur="500"/>
                                        <p:tgtEl>
                                          <p:spTgt spid="18"/>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 calcmode="lin" valueType="num">
                                      <p:cBhvr>
                                        <p:cTn id="42" dur="500" fill="hold"/>
                                        <p:tgtEl>
                                          <p:spTgt spid="19"/>
                                        </p:tgtEl>
                                        <p:attrNameLst>
                                          <p:attrName>style.rotation</p:attrName>
                                        </p:attrNameLst>
                                      </p:cBhvr>
                                      <p:tavLst>
                                        <p:tav tm="0">
                                          <p:val>
                                            <p:fltVal val="90"/>
                                          </p:val>
                                        </p:tav>
                                        <p:tav tm="100000">
                                          <p:val>
                                            <p:fltVal val="0"/>
                                          </p:val>
                                        </p:tav>
                                      </p:tavLst>
                                    </p:anim>
                                    <p:animEffect transition="in" filter="fade">
                                      <p:cBhvr>
                                        <p:cTn id="43" dur="500"/>
                                        <p:tgtEl>
                                          <p:spTgt spid="19"/>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right)">
                                      <p:cBhvr>
                                        <p:cTn id="53" dur="500"/>
                                        <p:tgtEl>
                                          <p:spTgt spid="27"/>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2500"/>
                            </p:stCondLst>
                            <p:childTnLst>
                              <p:par>
                                <p:cTn id="58" presetID="12" presetClass="entr" presetSubtype="2"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p:tgtEl>
                                          <p:spTgt spid="8"/>
                                        </p:tgtEl>
                                        <p:attrNameLst>
                                          <p:attrName>ppt_x</p:attrName>
                                        </p:attrNameLst>
                                      </p:cBhvr>
                                      <p:tavLst>
                                        <p:tav tm="0">
                                          <p:val>
                                            <p:strVal val="#ppt_x+#ppt_w*1.125000"/>
                                          </p:val>
                                        </p:tav>
                                        <p:tav tm="100000">
                                          <p:val>
                                            <p:strVal val="#ppt_x"/>
                                          </p:val>
                                        </p:tav>
                                      </p:tavLst>
                                    </p:anim>
                                    <p:animEffect transition="in" filter="wipe(left)">
                                      <p:cBhvr>
                                        <p:cTn id="61" dur="500"/>
                                        <p:tgtEl>
                                          <p:spTgt spid="8"/>
                                        </p:tgtEl>
                                      </p:cBhvr>
                                    </p:animEffect>
                                  </p:childTnLst>
                                </p:cTn>
                              </p:par>
                              <p:par>
                                <p:cTn id="62" presetID="12" presetClass="entr" presetSubtype="8" fill="hold"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p:tgtEl>
                                          <p:spTgt spid="5"/>
                                        </p:tgtEl>
                                        <p:attrNameLst>
                                          <p:attrName>ppt_x</p:attrName>
                                        </p:attrNameLst>
                                      </p:cBhvr>
                                      <p:tavLst>
                                        <p:tav tm="0">
                                          <p:val>
                                            <p:strVal val="#ppt_x-#ppt_w*1.125000"/>
                                          </p:val>
                                        </p:tav>
                                        <p:tav tm="100000">
                                          <p:val>
                                            <p:strVal val="#ppt_x"/>
                                          </p:val>
                                        </p:tav>
                                      </p:tavLst>
                                    </p:anim>
                                    <p:animEffect transition="in" filter="wipe(right)">
                                      <p:cBhvr>
                                        <p:cTn id="65" dur="500"/>
                                        <p:tgtEl>
                                          <p:spTgt spid="5"/>
                                        </p:tgtEl>
                                      </p:cBhvr>
                                    </p:animEffect>
                                  </p:childTnLst>
                                </p:cTn>
                              </p:par>
                            </p:childTnLst>
                          </p:cTn>
                        </p:par>
                        <p:par>
                          <p:cTn id="66" fill="hold">
                            <p:stCondLst>
                              <p:cond delay="3000"/>
                            </p:stCondLst>
                            <p:childTnLst>
                              <p:par>
                                <p:cTn id="67" presetID="31"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 calcmode="lin" valueType="num">
                                      <p:cBhvr>
                                        <p:cTn id="71" dur="500" fill="hold"/>
                                        <p:tgtEl>
                                          <p:spTgt spid="20"/>
                                        </p:tgtEl>
                                        <p:attrNameLst>
                                          <p:attrName>style.rotation</p:attrName>
                                        </p:attrNameLst>
                                      </p:cBhvr>
                                      <p:tavLst>
                                        <p:tav tm="0">
                                          <p:val>
                                            <p:fltVal val="90"/>
                                          </p:val>
                                        </p:tav>
                                        <p:tav tm="100000">
                                          <p:val>
                                            <p:fltVal val="0"/>
                                          </p:val>
                                        </p:tav>
                                      </p:tavLst>
                                    </p:anim>
                                    <p:animEffect transition="in" filter="fade">
                                      <p:cBhvr>
                                        <p:cTn id="72" dur="500"/>
                                        <p:tgtEl>
                                          <p:spTgt spid="20"/>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 calcmode="lin" valueType="num">
                                      <p:cBhvr>
                                        <p:cTn id="77" dur="500" fill="hold"/>
                                        <p:tgtEl>
                                          <p:spTgt spid="21"/>
                                        </p:tgtEl>
                                        <p:attrNameLst>
                                          <p:attrName>style.rotation</p:attrName>
                                        </p:attrNameLst>
                                      </p:cBhvr>
                                      <p:tavLst>
                                        <p:tav tm="0">
                                          <p:val>
                                            <p:fltVal val="90"/>
                                          </p:val>
                                        </p:tav>
                                        <p:tav tm="100000">
                                          <p:val>
                                            <p:fltVal val="0"/>
                                          </p:val>
                                        </p:tav>
                                      </p:tavLst>
                                    </p:anim>
                                    <p:animEffect transition="in" filter="fade">
                                      <p:cBhvr>
                                        <p:cTn id="78" dur="500"/>
                                        <p:tgtEl>
                                          <p:spTgt spid="21"/>
                                        </p:tgtEl>
                                      </p:cBhvr>
                                    </p:animEffect>
                                  </p:childTnLst>
                                </p:cTn>
                              </p:par>
                            </p:childTnLst>
                          </p:cTn>
                        </p:par>
                        <p:par>
                          <p:cTn id="79" fill="hold">
                            <p:stCondLst>
                              <p:cond delay="3500"/>
                            </p:stCondLst>
                            <p:childTnLst>
                              <p:par>
                                <p:cTn id="80" presetID="22" presetClass="entr" presetSubtype="4"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wipe(down)">
                                      <p:cBhvr>
                                        <p:cTn id="85" dur="500"/>
                                        <p:tgtEl>
                                          <p:spTgt spid="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up)">
                                      <p:cBhvr>
                                        <p:cTn id="9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p:bldP spid="19" grpId="0"/>
      <p:bldP spid="20" grpId="0"/>
      <p:bldP spid="21" grpId="0"/>
      <p:bldP spid="22" grpId="0"/>
      <p:bldP spid="23" grpId="0"/>
      <p:bldP spid="24" grpId="0" animBg="1"/>
      <p:bldP spid="25" grpId="0"/>
      <p:bldP spid="26" grpId="0" animBg="1"/>
      <p:bldP spid="27" grpId="0"/>
      <p:bldP spid="28" grpId="0" animBg="1"/>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13B6D"/>
        </a:solidFill>
        <a:effectLst/>
      </p:bgPr>
    </p:bg>
    <p:spTree>
      <p:nvGrpSpPr>
        <p:cNvPr id="1" name=""/>
        <p:cNvGrpSpPr/>
        <p:nvPr/>
      </p:nvGrpSpPr>
      <p:grpSpPr>
        <a:xfrm>
          <a:off x="0" y="0"/>
          <a:ext cx="0" cy="0"/>
          <a:chOff x="0" y="0"/>
          <a:chExt cx="0" cy="0"/>
        </a:xfrm>
      </p:grpSpPr>
      <p:sp>
        <p:nvSpPr>
          <p:cNvPr id="4" name="矩形 3"/>
          <p:cNvSpPr/>
          <p:nvPr/>
        </p:nvSpPr>
        <p:spPr>
          <a:xfrm>
            <a:off x="1835696" y="697260"/>
            <a:ext cx="2031325" cy="1200329"/>
          </a:xfrm>
          <a:prstGeom prst="rect">
            <a:avLst/>
          </a:prstGeom>
        </p:spPr>
        <p:txBody>
          <a:bodyPr vert="horz" wrap="none">
            <a:spAutoFit/>
          </a:bodyPr>
          <a:lstStyle/>
          <a:p>
            <a:pPr algn="ctr"/>
            <a:r>
              <a:rPr lang="zh-CN" altLang="en-US" sz="3600" b="1" dirty="0">
                <a:solidFill>
                  <a:schemeClr val="bg1"/>
                </a:solidFill>
                <a:latin typeface="微软雅黑" pitchFamily="34" charset="-122"/>
                <a:ea typeface="微软雅黑" pitchFamily="34" charset="-122"/>
              </a:rPr>
              <a:t>研究成果</a:t>
            </a:r>
          </a:p>
          <a:p>
            <a:pPr algn="ctr"/>
            <a:r>
              <a:rPr lang="zh-CN" altLang="en-US" sz="3600" b="1" dirty="0">
                <a:solidFill>
                  <a:schemeClr val="bg1"/>
                </a:solidFill>
                <a:latin typeface="微软雅黑" pitchFamily="34" charset="-122"/>
                <a:ea typeface="微软雅黑" pitchFamily="34" charset="-122"/>
              </a:rPr>
              <a:t>与应用</a:t>
            </a:r>
          </a:p>
        </p:txBody>
      </p:sp>
      <p:sp>
        <p:nvSpPr>
          <p:cNvPr id="7" name="Freeform 5"/>
          <p:cNvSpPr>
            <a:spLocks noEditPoints="1"/>
          </p:cNvSpPr>
          <p:nvPr/>
        </p:nvSpPr>
        <p:spPr bwMode="auto">
          <a:xfrm>
            <a:off x="4395941" y="2188882"/>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8" name="矩形 7"/>
          <p:cNvSpPr/>
          <p:nvPr/>
        </p:nvSpPr>
        <p:spPr>
          <a:xfrm>
            <a:off x="4899997" y="2137420"/>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研究目标</a:t>
            </a:r>
          </a:p>
        </p:txBody>
      </p:sp>
      <p:sp>
        <p:nvSpPr>
          <p:cNvPr id="9" name="Freeform 5"/>
          <p:cNvSpPr>
            <a:spLocks noEditPoints="1"/>
          </p:cNvSpPr>
          <p:nvPr/>
        </p:nvSpPr>
        <p:spPr bwMode="auto">
          <a:xfrm>
            <a:off x="4395941" y="2829550"/>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矩形 9"/>
          <p:cNvSpPr/>
          <p:nvPr/>
        </p:nvSpPr>
        <p:spPr>
          <a:xfrm>
            <a:off x="4899997" y="2778088"/>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成果形式</a:t>
            </a:r>
          </a:p>
        </p:txBody>
      </p:sp>
      <p:sp>
        <p:nvSpPr>
          <p:cNvPr id="11" name="Freeform 5"/>
          <p:cNvSpPr>
            <a:spLocks noEditPoints="1"/>
          </p:cNvSpPr>
          <p:nvPr/>
        </p:nvSpPr>
        <p:spPr bwMode="auto">
          <a:xfrm>
            <a:off x="4395941" y="3470218"/>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2" name="矩形 11"/>
          <p:cNvSpPr/>
          <p:nvPr/>
        </p:nvSpPr>
        <p:spPr>
          <a:xfrm>
            <a:off x="4899997" y="3418756"/>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应用全景</a:t>
            </a:r>
          </a:p>
        </p:txBody>
      </p:sp>
      <p:sp>
        <p:nvSpPr>
          <p:cNvPr id="13" name="Freeform 7"/>
          <p:cNvSpPr>
            <a:spLocks noChangeAspect="1" noEditPoints="1"/>
          </p:cNvSpPr>
          <p:nvPr/>
        </p:nvSpPr>
        <p:spPr bwMode="auto">
          <a:xfrm>
            <a:off x="1561971" y="1875549"/>
            <a:ext cx="2305050" cy="2308225"/>
          </a:xfrm>
          <a:custGeom>
            <a:avLst/>
            <a:gdLst>
              <a:gd name="T0" fmla="*/ 1152200 w 3543"/>
              <a:gd name="T1" fmla="*/ 0 h 3544"/>
              <a:gd name="T2" fmla="*/ 1390317 w 3543"/>
              <a:gd name="T3" fmla="*/ 685824 h 3544"/>
              <a:gd name="T4" fmla="*/ 1350630 w 3543"/>
              <a:gd name="T5" fmla="*/ 781566 h 3544"/>
              <a:gd name="T6" fmla="*/ 1294029 w 3543"/>
              <a:gd name="T7" fmla="*/ 827157 h 3544"/>
              <a:gd name="T8" fmla="*/ 1252391 w 3543"/>
              <a:gd name="T9" fmla="*/ 841486 h 3544"/>
              <a:gd name="T10" fmla="*/ 1201645 w 3543"/>
              <a:gd name="T11" fmla="*/ 844743 h 3544"/>
              <a:gd name="T12" fmla="*/ 1124224 w 3543"/>
              <a:gd name="T13" fmla="*/ 819993 h 3544"/>
              <a:gd name="T14" fmla="*/ 1074779 w 3543"/>
              <a:gd name="T15" fmla="*/ 775704 h 3544"/>
              <a:gd name="T16" fmla="*/ 1042900 w 3543"/>
              <a:gd name="T17" fmla="*/ 706015 h 3544"/>
              <a:gd name="T18" fmla="*/ 1039647 w 3543"/>
              <a:gd name="T19" fmla="*/ 655864 h 3544"/>
              <a:gd name="T20" fmla="*/ 1061767 w 3543"/>
              <a:gd name="T21" fmla="*/ 583569 h 3544"/>
              <a:gd name="T22" fmla="*/ 1104056 w 3543"/>
              <a:gd name="T23" fmla="*/ 532768 h 3544"/>
              <a:gd name="T24" fmla="*/ 1170416 w 3543"/>
              <a:gd name="T25" fmla="*/ 498900 h 3544"/>
              <a:gd name="T26" fmla="*/ 1220512 w 3543"/>
              <a:gd name="T27" fmla="*/ 493038 h 3544"/>
              <a:gd name="T28" fmla="*/ 1283619 w 3543"/>
              <a:gd name="T29" fmla="*/ 506715 h 3544"/>
              <a:gd name="T30" fmla="*/ 1347378 w 3543"/>
              <a:gd name="T31" fmla="*/ 552307 h 3544"/>
              <a:gd name="T32" fmla="*/ 1382510 w 3543"/>
              <a:gd name="T33" fmla="*/ 613529 h 3544"/>
              <a:gd name="T34" fmla="*/ 1443015 w 3543"/>
              <a:gd name="T35" fmla="*/ 578359 h 3544"/>
              <a:gd name="T36" fmla="*/ 1001262 w 3543"/>
              <a:gd name="T37" fmla="*/ 452006 h 3544"/>
              <a:gd name="T38" fmla="*/ 1118369 w 3543"/>
              <a:gd name="T39" fmla="*/ 894893 h 3544"/>
              <a:gd name="T40" fmla="*/ 1519785 w 3543"/>
              <a:gd name="T41" fmla="*/ 671495 h 3544"/>
              <a:gd name="T42" fmla="*/ 1119670 w 3543"/>
              <a:gd name="T43" fmla="*/ 1453713 h 3544"/>
              <a:gd name="T44" fmla="*/ 1008419 w 3543"/>
              <a:gd name="T45" fmla="*/ 1602210 h 3544"/>
              <a:gd name="T46" fmla="*/ 890661 w 3543"/>
              <a:gd name="T47" fmla="*/ 1655617 h 3544"/>
              <a:gd name="T48" fmla="*/ 811289 w 3543"/>
              <a:gd name="T49" fmla="*/ 1662130 h 3544"/>
              <a:gd name="T50" fmla="*/ 722158 w 3543"/>
              <a:gd name="T51" fmla="*/ 1645848 h 3544"/>
              <a:gd name="T52" fmla="*/ 599846 w 3543"/>
              <a:gd name="T53" fmla="*/ 1568342 h 3544"/>
              <a:gd name="T54" fmla="*/ 534137 w 3543"/>
              <a:gd name="T55" fmla="*/ 1469995 h 3544"/>
              <a:gd name="T56" fmla="*/ 510065 w 3543"/>
              <a:gd name="T57" fmla="*/ 1335175 h 3544"/>
              <a:gd name="T58" fmla="*/ 526330 w 3543"/>
              <a:gd name="T59" fmla="*/ 1245947 h 3544"/>
              <a:gd name="T60" fmla="*/ 596594 w 3543"/>
              <a:gd name="T61" fmla="*/ 1131317 h 3544"/>
              <a:gd name="T62" fmla="*/ 692231 w 3543"/>
              <a:gd name="T63" fmla="*/ 1062278 h 3544"/>
              <a:gd name="T64" fmla="*/ 821699 w 3543"/>
              <a:gd name="T65" fmla="*/ 1033621 h 3544"/>
              <a:gd name="T66" fmla="*/ 911480 w 3543"/>
              <a:gd name="T67" fmla="*/ 1045996 h 3544"/>
              <a:gd name="T68" fmla="*/ 1014274 w 3543"/>
              <a:gd name="T69" fmla="*/ 1097449 h 3544"/>
              <a:gd name="T70" fmla="*/ 1103405 w 3543"/>
              <a:gd name="T71" fmla="*/ 1204914 h 3544"/>
              <a:gd name="T72" fmla="*/ 1137236 w 3543"/>
              <a:gd name="T73" fmla="*/ 1325406 h 3544"/>
              <a:gd name="T74" fmla="*/ 1257596 w 3543"/>
              <a:gd name="T75" fmla="*/ 1291538 h 3544"/>
              <a:gd name="T76" fmla="*/ 550401 w 3543"/>
              <a:gd name="T77" fmla="*/ 877959 h 3544"/>
              <a:gd name="T78" fmla="*/ 556257 w 3543"/>
              <a:gd name="T79" fmla="*/ 1694696 h 3544"/>
              <a:gd name="T80" fmla="*/ 1348679 w 3543"/>
              <a:gd name="T81" fmla="*/ 1486929 h 3544"/>
              <a:gd name="T82" fmla="*/ 1895177 w 3543"/>
              <a:gd name="T83" fmla="*/ 1279163 h 3544"/>
              <a:gd name="T84" fmla="*/ 1817105 w 3543"/>
              <a:gd name="T85" fmla="*/ 1383372 h 3544"/>
              <a:gd name="T86" fmla="*/ 1734480 w 3543"/>
              <a:gd name="T87" fmla="*/ 1420496 h 3544"/>
              <a:gd name="T88" fmla="*/ 1678529 w 3543"/>
              <a:gd name="T89" fmla="*/ 1425055 h 3544"/>
              <a:gd name="T90" fmla="*/ 1616072 w 3543"/>
              <a:gd name="T91" fmla="*/ 1413983 h 3544"/>
              <a:gd name="T92" fmla="*/ 1530194 w 3543"/>
              <a:gd name="T93" fmla="*/ 1359274 h 3544"/>
              <a:gd name="T94" fmla="*/ 1484002 w 3543"/>
              <a:gd name="T95" fmla="*/ 1290235 h 3544"/>
              <a:gd name="T96" fmla="*/ 1467087 w 3543"/>
              <a:gd name="T97" fmla="*/ 1195796 h 3544"/>
              <a:gd name="T98" fmla="*/ 1478797 w 3543"/>
              <a:gd name="T99" fmla="*/ 1133271 h 3544"/>
              <a:gd name="T100" fmla="*/ 1527592 w 3543"/>
              <a:gd name="T101" fmla="*/ 1052509 h 3544"/>
              <a:gd name="T102" fmla="*/ 1594603 w 3543"/>
              <a:gd name="T103" fmla="*/ 1004312 h 3544"/>
              <a:gd name="T104" fmla="*/ 1685686 w 3543"/>
              <a:gd name="T105" fmla="*/ 983471 h 3544"/>
              <a:gd name="T106" fmla="*/ 1748793 w 3543"/>
              <a:gd name="T107" fmla="*/ 992589 h 3544"/>
              <a:gd name="T108" fmla="*/ 1821009 w 3543"/>
              <a:gd name="T109" fmla="*/ 1028411 h 3544"/>
              <a:gd name="T110" fmla="*/ 1884117 w 3543"/>
              <a:gd name="T111" fmla="*/ 1103962 h 3544"/>
              <a:gd name="T112" fmla="*/ 1907538 w 3543"/>
              <a:gd name="T113" fmla="*/ 1188632 h 3544"/>
              <a:gd name="T114" fmla="*/ 1992115 w 3543"/>
              <a:gd name="T115" fmla="*/ 1165185 h 3544"/>
              <a:gd name="T116" fmla="*/ 1495713 w 3543"/>
              <a:gd name="T117" fmla="*/ 874703 h 3544"/>
              <a:gd name="T118" fmla="*/ 1499616 w 3543"/>
              <a:gd name="T119" fmla="*/ 1447851 h 3544"/>
              <a:gd name="T120" fmla="*/ 2055873 w 3543"/>
              <a:gd name="T121" fmla="*/ 1301959 h 35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43" h="3544">
                <a:moveTo>
                  <a:pt x="1771" y="172"/>
                </a:moveTo>
                <a:cubicBezTo>
                  <a:pt x="2655" y="172"/>
                  <a:pt x="3372" y="888"/>
                  <a:pt x="3372" y="1772"/>
                </a:cubicBezTo>
                <a:cubicBezTo>
                  <a:pt x="3372" y="2655"/>
                  <a:pt x="2655" y="3372"/>
                  <a:pt x="1771" y="3372"/>
                </a:cubicBezTo>
                <a:cubicBezTo>
                  <a:pt x="888" y="3372"/>
                  <a:pt x="171" y="2655"/>
                  <a:pt x="171" y="1772"/>
                </a:cubicBezTo>
                <a:cubicBezTo>
                  <a:pt x="171" y="888"/>
                  <a:pt x="888" y="172"/>
                  <a:pt x="1771" y="172"/>
                </a:cubicBezTo>
                <a:close/>
                <a:moveTo>
                  <a:pt x="1771" y="0"/>
                </a:moveTo>
                <a:cubicBezTo>
                  <a:pt x="2750" y="0"/>
                  <a:pt x="3543" y="793"/>
                  <a:pt x="3543" y="1772"/>
                </a:cubicBezTo>
                <a:cubicBezTo>
                  <a:pt x="3543" y="2750"/>
                  <a:pt x="2750" y="3544"/>
                  <a:pt x="1771" y="3544"/>
                </a:cubicBezTo>
                <a:cubicBezTo>
                  <a:pt x="793" y="3544"/>
                  <a:pt x="0" y="2750"/>
                  <a:pt x="0" y="1772"/>
                </a:cubicBezTo>
                <a:cubicBezTo>
                  <a:pt x="0" y="793"/>
                  <a:pt x="793" y="0"/>
                  <a:pt x="1771" y="0"/>
                </a:cubicBezTo>
                <a:close/>
                <a:moveTo>
                  <a:pt x="2137" y="996"/>
                </a:moveTo>
                <a:cubicBezTo>
                  <a:pt x="2137" y="997"/>
                  <a:pt x="2137" y="998"/>
                  <a:pt x="2137" y="999"/>
                </a:cubicBezTo>
                <a:cubicBezTo>
                  <a:pt x="2137" y="1002"/>
                  <a:pt x="2138" y="1005"/>
                  <a:pt x="2138" y="1008"/>
                </a:cubicBezTo>
                <a:cubicBezTo>
                  <a:pt x="2138" y="1010"/>
                  <a:pt x="2138" y="1011"/>
                  <a:pt x="2138" y="1012"/>
                </a:cubicBezTo>
                <a:cubicBezTo>
                  <a:pt x="2138" y="1016"/>
                  <a:pt x="2139" y="1020"/>
                  <a:pt x="2139" y="1024"/>
                </a:cubicBezTo>
                <a:cubicBezTo>
                  <a:pt x="2139" y="1025"/>
                  <a:pt x="2139" y="1025"/>
                  <a:pt x="2139" y="1025"/>
                </a:cubicBezTo>
                <a:cubicBezTo>
                  <a:pt x="2139" y="1029"/>
                  <a:pt x="2139" y="1033"/>
                  <a:pt x="2138" y="1036"/>
                </a:cubicBezTo>
                <a:cubicBezTo>
                  <a:pt x="2138" y="1038"/>
                  <a:pt x="2138" y="1039"/>
                  <a:pt x="2138" y="1040"/>
                </a:cubicBezTo>
                <a:cubicBezTo>
                  <a:pt x="2138" y="1043"/>
                  <a:pt x="2138" y="1046"/>
                  <a:pt x="2138" y="1049"/>
                </a:cubicBezTo>
                <a:cubicBezTo>
                  <a:pt x="2138" y="1050"/>
                  <a:pt x="2138" y="1051"/>
                  <a:pt x="2137" y="1053"/>
                </a:cubicBezTo>
                <a:cubicBezTo>
                  <a:pt x="2135" y="1073"/>
                  <a:pt x="2131" y="1093"/>
                  <a:pt x="2125" y="1113"/>
                </a:cubicBezTo>
                <a:cubicBezTo>
                  <a:pt x="2124" y="1116"/>
                  <a:pt x="2123" y="1118"/>
                  <a:pt x="2122" y="1121"/>
                </a:cubicBezTo>
                <a:cubicBezTo>
                  <a:pt x="2122" y="1122"/>
                  <a:pt x="2121" y="1123"/>
                  <a:pt x="2121" y="1123"/>
                </a:cubicBezTo>
                <a:cubicBezTo>
                  <a:pt x="2120" y="1126"/>
                  <a:pt x="2119" y="1129"/>
                  <a:pt x="2118" y="1132"/>
                </a:cubicBezTo>
                <a:cubicBezTo>
                  <a:pt x="2118" y="1132"/>
                  <a:pt x="2118" y="1132"/>
                  <a:pt x="2117" y="1133"/>
                </a:cubicBezTo>
                <a:cubicBezTo>
                  <a:pt x="2114" y="1141"/>
                  <a:pt x="2109" y="1150"/>
                  <a:pt x="2105" y="1158"/>
                </a:cubicBezTo>
                <a:cubicBezTo>
                  <a:pt x="2105" y="1159"/>
                  <a:pt x="2104" y="1159"/>
                  <a:pt x="2104" y="1160"/>
                </a:cubicBezTo>
                <a:cubicBezTo>
                  <a:pt x="2103" y="1162"/>
                  <a:pt x="2101" y="1165"/>
                  <a:pt x="2100" y="1167"/>
                </a:cubicBezTo>
                <a:cubicBezTo>
                  <a:pt x="2099" y="1168"/>
                  <a:pt x="2099" y="1168"/>
                  <a:pt x="2099" y="1169"/>
                </a:cubicBezTo>
                <a:cubicBezTo>
                  <a:pt x="2092" y="1180"/>
                  <a:pt x="2085" y="1190"/>
                  <a:pt x="2076" y="1200"/>
                </a:cubicBezTo>
                <a:cubicBezTo>
                  <a:pt x="2076" y="1201"/>
                  <a:pt x="2076" y="1201"/>
                  <a:pt x="2075" y="1202"/>
                </a:cubicBezTo>
                <a:cubicBezTo>
                  <a:pt x="2073" y="1204"/>
                  <a:pt x="2071" y="1206"/>
                  <a:pt x="2069" y="1208"/>
                </a:cubicBezTo>
                <a:cubicBezTo>
                  <a:pt x="2069" y="1209"/>
                  <a:pt x="2069" y="1209"/>
                  <a:pt x="2068" y="1209"/>
                </a:cubicBezTo>
                <a:cubicBezTo>
                  <a:pt x="2062" y="1216"/>
                  <a:pt x="2055" y="1223"/>
                  <a:pt x="2048" y="1230"/>
                </a:cubicBezTo>
                <a:cubicBezTo>
                  <a:pt x="2048" y="1230"/>
                  <a:pt x="2047" y="1230"/>
                  <a:pt x="2047" y="1230"/>
                </a:cubicBezTo>
                <a:cubicBezTo>
                  <a:pt x="2045" y="1232"/>
                  <a:pt x="2043" y="1234"/>
                  <a:pt x="2040" y="1236"/>
                </a:cubicBezTo>
                <a:cubicBezTo>
                  <a:pt x="2040" y="1237"/>
                  <a:pt x="2039" y="1237"/>
                  <a:pt x="2039" y="1237"/>
                </a:cubicBezTo>
                <a:cubicBezTo>
                  <a:pt x="2036" y="1239"/>
                  <a:pt x="2034" y="1241"/>
                  <a:pt x="2032" y="1243"/>
                </a:cubicBezTo>
                <a:cubicBezTo>
                  <a:pt x="2018" y="1253"/>
                  <a:pt x="2004" y="1262"/>
                  <a:pt x="1989" y="1270"/>
                </a:cubicBezTo>
                <a:cubicBezTo>
                  <a:pt x="1986" y="1271"/>
                  <a:pt x="1982" y="1273"/>
                  <a:pt x="1979" y="1274"/>
                </a:cubicBezTo>
                <a:cubicBezTo>
                  <a:pt x="1978" y="1275"/>
                  <a:pt x="1976" y="1276"/>
                  <a:pt x="1975" y="1276"/>
                </a:cubicBezTo>
                <a:cubicBezTo>
                  <a:pt x="1973" y="1277"/>
                  <a:pt x="1970" y="1278"/>
                  <a:pt x="1968" y="1279"/>
                </a:cubicBezTo>
                <a:cubicBezTo>
                  <a:pt x="1966" y="1280"/>
                  <a:pt x="1965" y="1280"/>
                  <a:pt x="1964" y="1281"/>
                </a:cubicBezTo>
                <a:cubicBezTo>
                  <a:pt x="1960" y="1282"/>
                  <a:pt x="1957" y="1283"/>
                  <a:pt x="1953" y="1284"/>
                </a:cubicBezTo>
                <a:cubicBezTo>
                  <a:pt x="1953" y="1285"/>
                  <a:pt x="1953" y="1285"/>
                  <a:pt x="1952" y="1285"/>
                </a:cubicBezTo>
                <a:cubicBezTo>
                  <a:pt x="1948" y="1286"/>
                  <a:pt x="1945" y="1287"/>
                  <a:pt x="1941" y="1288"/>
                </a:cubicBezTo>
                <a:cubicBezTo>
                  <a:pt x="1939" y="1289"/>
                  <a:pt x="1938" y="1289"/>
                  <a:pt x="1937" y="1289"/>
                </a:cubicBezTo>
                <a:cubicBezTo>
                  <a:pt x="1934" y="1290"/>
                  <a:pt x="1931" y="1291"/>
                  <a:pt x="1928" y="1291"/>
                </a:cubicBezTo>
                <a:cubicBezTo>
                  <a:pt x="1927" y="1292"/>
                  <a:pt x="1926" y="1292"/>
                  <a:pt x="1925" y="1292"/>
                </a:cubicBezTo>
                <a:cubicBezTo>
                  <a:pt x="1920" y="1293"/>
                  <a:pt x="1916" y="1294"/>
                  <a:pt x="1912" y="1295"/>
                </a:cubicBezTo>
                <a:cubicBezTo>
                  <a:pt x="1908" y="1295"/>
                  <a:pt x="1904" y="1296"/>
                  <a:pt x="1900" y="1296"/>
                </a:cubicBezTo>
                <a:cubicBezTo>
                  <a:pt x="1899" y="1296"/>
                  <a:pt x="1897" y="1297"/>
                  <a:pt x="1896" y="1297"/>
                </a:cubicBezTo>
                <a:cubicBezTo>
                  <a:pt x="1893" y="1297"/>
                  <a:pt x="1890" y="1297"/>
                  <a:pt x="1887" y="1298"/>
                </a:cubicBezTo>
                <a:cubicBezTo>
                  <a:pt x="1886" y="1298"/>
                  <a:pt x="1885" y="1298"/>
                  <a:pt x="1883" y="1298"/>
                </a:cubicBezTo>
                <a:cubicBezTo>
                  <a:pt x="1879" y="1298"/>
                  <a:pt x="1875" y="1298"/>
                  <a:pt x="1871" y="1298"/>
                </a:cubicBezTo>
                <a:cubicBezTo>
                  <a:pt x="1871" y="1298"/>
                  <a:pt x="1870" y="1298"/>
                  <a:pt x="1870" y="1298"/>
                </a:cubicBezTo>
                <a:cubicBezTo>
                  <a:pt x="1866" y="1298"/>
                  <a:pt x="1863" y="1298"/>
                  <a:pt x="1859" y="1298"/>
                </a:cubicBezTo>
                <a:cubicBezTo>
                  <a:pt x="1858" y="1298"/>
                  <a:pt x="1856" y="1298"/>
                  <a:pt x="1855" y="1298"/>
                </a:cubicBezTo>
                <a:cubicBezTo>
                  <a:pt x="1852" y="1298"/>
                  <a:pt x="1849" y="1298"/>
                  <a:pt x="1847" y="1297"/>
                </a:cubicBezTo>
                <a:cubicBezTo>
                  <a:pt x="1845" y="1297"/>
                  <a:pt x="1844" y="1297"/>
                  <a:pt x="1843" y="1297"/>
                </a:cubicBezTo>
                <a:cubicBezTo>
                  <a:pt x="1839" y="1297"/>
                  <a:pt x="1835" y="1296"/>
                  <a:pt x="1831" y="1296"/>
                </a:cubicBezTo>
                <a:cubicBezTo>
                  <a:pt x="1815" y="1294"/>
                  <a:pt x="1798" y="1290"/>
                  <a:pt x="1783" y="1284"/>
                </a:cubicBezTo>
                <a:cubicBezTo>
                  <a:pt x="1780" y="1284"/>
                  <a:pt x="1777" y="1283"/>
                  <a:pt x="1774" y="1282"/>
                </a:cubicBezTo>
                <a:cubicBezTo>
                  <a:pt x="1774" y="1281"/>
                  <a:pt x="1773" y="1281"/>
                  <a:pt x="1772" y="1281"/>
                </a:cubicBezTo>
                <a:cubicBezTo>
                  <a:pt x="1769" y="1280"/>
                  <a:pt x="1767" y="1279"/>
                  <a:pt x="1764" y="1277"/>
                </a:cubicBezTo>
                <a:cubicBezTo>
                  <a:pt x="1763" y="1277"/>
                  <a:pt x="1763" y="1277"/>
                  <a:pt x="1763" y="1277"/>
                </a:cubicBezTo>
                <a:cubicBezTo>
                  <a:pt x="1754" y="1273"/>
                  <a:pt x="1745" y="1269"/>
                  <a:pt x="1737" y="1265"/>
                </a:cubicBezTo>
                <a:cubicBezTo>
                  <a:pt x="1737" y="1264"/>
                  <a:pt x="1736" y="1264"/>
                  <a:pt x="1736" y="1264"/>
                </a:cubicBezTo>
                <a:cubicBezTo>
                  <a:pt x="1733" y="1262"/>
                  <a:pt x="1731" y="1261"/>
                  <a:pt x="1728" y="1259"/>
                </a:cubicBezTo>
                <a:cubicBezTo>
                  <a:pt x="1728" y="1259"/>
                  <a:pt x="1727" y="1259"/>
                  <a:pt x="1726" y="1258"/>
                </a:cubicBezTo>
                <a:cubicBezTo>
                  <a:pt x="1716" y="1252"/>
                  <a:pt x="1705" y="1244"/>
                  <a:pt x="1695" y="1236"/>
                </a:cubicBezTo>
                <a:cubicBezTo>
                  <a:pt x="1695" y="1236"/>
                  <a:pt x="1694" y="1235"/>
                  <a:pt x="1694" y="1235"/>
                </a:cubicBezTo>
                <a:cubicBezTo>
                  <a:pt x="1691" y="1233"/>
                  <a:pt x="1689" y="1231"/>
                  <a:pt x="1687" y="1229"/>
                </a:cubicBezTo>
                <a:cubicBezTo>
                  <a:pt x="1687" y="1229"/>
                  <a:pt x="1686" y="1228"/>
                  <a:pt x="1686" y="1228"/>
                </a:cubicBezTo>
                <a:cubicBezTo>
                  <a:pt x="1679" y="1222"/>
                  <a:pt x="1672" y="1215"/>
                  <a:pt x="1666" y="1208"/>
                </a:cubicBezTo>
                <a:cubicBezTo>
                  <a:pt x="1666" y="1207"/>
                  <a:pt x="1665" y="1207"/>
                  <a:pt x="1665" y="1207"/>
                </a:cubicBezTo>
                <a:cubicBezTo>
                  <a:pt x="1663" y="1205"/>
                  <a:pt x="1661" y="1202"/>
                  <a:pt x="1659" y="1200"/>
                </a:cubicBezTo>
                <a:cubicBezTo>
                  <a:pt x="1659" y="1200"/>
                  <a:pt x="1658" y="1199"/>
                  <a:pt x="1658" y="1198"/>
                </a:cubicBezTo>
                <a:cubicBezTo>
                  <a:pt x="1656" y="1196"/>
                  <a:pt x="1654" y="1194"/>
                  <a:pt x="1652" y="1191"/>
                </a:cubicBezTo>
                <a:cubicBezTo>
                  <a:pt x="1640" y="1175"/>
                  <a:pt x="1629" y="1158"/>
                  <a:pt x="1621" y="1139"/>
                </a:cubicBezTo>
                <a:cubicBezTo>
                  <a:pt x="1620" y="1137"/>
                  <a:pt x="1620" y="1136"/>
                  <a:pt x="1619" y="1135"/>
                </a:cubicBezTo>
                <a:cubicBezTo>
                  <a:pt x="1618" y="1132"/>
                  <a:pt x="1617" y="1130"/>
                  <a:pt x="1616" y="1127"/>
                </a:cubicBezTo>
                <a:cubicBezTo>
                  <a:pt x="1616" y="1126"/>
                  <a:pt x="1615" y="1125"/>
                  <a:pt x="1615" y="1123"/>
                </a:cubicBezTo>
                <a:cubicBezTo>
                  <a:pt x="1613" y="1120"/>
                  <a:pt x="1612" y="1117"/>
                  <a:pt x="1611" y="1113"/>
                </a:cubicBezTo>
                <a:cubicBezTo>
                  <a:pt x="1611" y="1113"/>
                  <a:pt x="1611" y="1112"/>
                  <a:pt x="1611" y="1112"/>
                </a:cubicBezTo>
                <a:cubicBezTo>
                  <a:pt x="1609" y="1108"/>
                  <a:pt x="1608" y="1104"/>
                  <a:pt x="1607" y="1100"/>
                </a:cubicBezTo>
                <a:cubicBezTo>
                  <a:pt x="1607" y="1099"/>
                  <a:pt x="1606" y="1098"/>
                  <a:pt x="1606" y="1097"/>
                </a:cubicBezTo>
                <a:cubicBezTo>
                  <a:pt x="1605" y="1094"/>
                  <a:pt x="1605" y="1091"/>
                  <a:pt x="1604" y="1088"/>
                </a:cubicBezTo>
                <a:cubicBezTo>
                  <a:pt x="1604" y="1087"/>
                  <a:pt x="1603" y="1086"/>
                  <a:pt x="1603" y="1084"/>
                </a:cubicBezTo>
                <a:cubicBezTo>
                  <a:pt x="1602" y="1080"/>
                  <a:pt x="1602" y="1076"/>
                  <a:pt x="1601" y="1072"/>
                </a:cubicBezTo>
                <a:cubicBezTo>
                  <a:pt x="1600" y="1068"/>
                  <a:pt x="1600" y="1064"/>
                  <a:pt x="1599" y="1060"/>
                </a:cubicBezTo>
                <a:cubicBezTo>
                  <a:pt x="1599" y="1058"/>
                  <a:pt x="1599" y="1057"/>
                  <a:pt x="1599" y="1056"/>
                </a:cubicBezTo>
                <a:cubicBezTo>
                  <a:pt x="1598" y="1053"/>
                  <a:pt x="1598" y="1050"/>
                  <a:pt x="1598" y="1047"/>
                </a:cubicBezTo>
                <a:cubicBezTo>
                  <a:pt x="1598" y="1046"/>
                  <a:pt x="1598" y="1044"/>
                  <a:pt x="1598" y="1043"/>
                </a:cubicBezTo>
                <a:cubicBezTo>
                  <a:pt x="1597" y="1039"/>
                  <a:pt x="1597" y="1035"/>
                  <a:pt x="1597" y="1031"/>
                </a:cubicBezTo>
                <a:cubicBezTo>
                  <a:pt x="1597" y="1031"/>
                  <a:pt x="1597" y="1030"/>
                  <a:pt x="1597" y="1030"/>
                </a:cubicBezTo>
                <a:cubicBezTo>
                  <a:pt x="1597" y="1026"/>
                  <a:pt x="1597" y="1022"/>
                  <a:pt x="1597" y="1019"/>
                </a:cubicBezTo>
                <a:cubicBezTo>
                  <a:pt x="1597" y="1018"/>
                  <a:pt x="1597" y="1016"/>
                  <a:pt x="1597" y="1015"/>
                </a:cubicBezTo>
                <a:cubicBezTo>
                  <a:pt x="1598" y="1012"/>
                  <a:pt x="1598" y="1009"/>
                  <a:pt x="1598" y="1007"/>
                </a:cubicBezTo>
                <a:cubicBezTo>
                  <a:pt x="1598" y="1005"/>
                  <a:pt x="1598" y="1004"/>
                  <a:pt x="1598" y="1002"/>
                </a:cubicBezTo>
                <a:cubicBezTo>
                  <a:pt x="1599" y="999"/>
                  <a:pt x="1599" y="995"/>
                  <a:pt x="1600" y="991"/>
                </a:cubicBezTo>
                <a:cubicBezTo>
                  <a:pt x="1600" y="991"/>
                  <a:pt x="1600" y="991"/>
                  <a:pt x="1600" y="991"/>
                </a:cubicBezTo>
                <a:cubicBezTo>
                  <a:pt x="1602" y="974"/>
                  <a:pt x="1606" y="958"/>
                  <a:pt x="1611" y="942"/>
                </a:cubicBezTo>
                <a:cubicBezTo>
                  <a:pt x="1612" y="940"/>
                  <a:pt x="1613" y="937"/>
                  <a:pt x="1614" y="934"/>
                </a:cubicBezTo>
                <a:cubicBezTo>
                  <a:pt x="1614" y="933"/>
                  <a:pt x="1614" y="933"/>
                  <a:pt x="1615" y="932"/>
                </a:cubicBezTo>
                <a:cubicBezTo>
                  <a:pt x="1616" y="929"/>
                  <a:pt x="1617" y="926"/>
                  <a:pt x="1618" y="924"/>
                </a:cubicBezTo>
                <a:cubicBezTo>
                  <a:pt x="1618" y="923"/>
                  <a:pt x="1618" y="923"/>
                  <a:pt x="1618" y="923"/>
                </a:cubicBezTo>
                <a:cubicBezTo>
                  <a:pt x="1622" y="914"/>
                  <a:pt x="1626" y="905"/>
                  <a:pt x="1631" y="897"/>
                </a:cubicBezTo>
                <a:cubicBezTo>
                  <a:pt x="1631" y="896"/>
                  <a:pt x="1631" y="896"/>
                  <a:pt x="1632" y="896"/>
                </a:cubicBezTo>
                <a:cubicBezTo>
                  <a:pt x="1633" y="893"/>
                  <a:pt x="1635" y="890"/>
                  <a:pt x="1636" y="888"/>
                </a:cubicBezTo>
                <a:cubicBezTo>
                  <a:pt x="1636" y="887"/>
                  <a:pt x="1637" y="887"/>
                  <a:pt x="1637" y="886"/>
                </a:cubicBezTo>
                <a:cubicBezTo>
                  <a:pt x="1644" y="875"/>
                  <a:pt x="1651" y="865"/>
                  <a:pt x="1659" y="855"/>
                </a:cubicBezTo>
                <a:cubicBezTo>
                  <a:pt x="1660" y="855"/>
                  <a:pt x="1660" y="854"/>
                  <a:pt x="1661" y="854"/>
                </a:cubicBezTo>
                <a:cubicBezTo>
                  <a:pt x="1662" y="851"/>
                  <a:pt x="1664" y="849"/>
                  <a:pt x="1666" y="847"/>
                </a:cubicBezTo>
                <a:cubicBezTo>
                  <a:pt x="1667" y="846"/>
                  <a:pt x="1667" y="846"/>
                  <a:pt x="1667" y="846"/>
                </a:cubicBezTo>
                <a:cubicBezTo>
                  <a:pt x="1674" y="839"/>
                  <a:pt x="1681" y="832"/>
                  <a:pt x="1688" y="825"/>
                </a:cubicBezTo>
                <a:cubicBezTo>
                  <a:pt x="1688" y="825"/>
                  <a:pt x="1688" y="825"/>
                  <a:pt x="1688" y="825"/>
                </a:cubicBezTo>
                <a:cubicBezTo>
                  <a:pt x="1691" y="823"/>
                  <a:pt x="1693" y="821"/>
                  <a:pt x="1695" y="819"/>
                </a:cubicBezTo>
                <a:cubicBezTo>
                  <a:pt x="1696" y="819"/>
                  <a:pt x="1696" y="818"/>
                  <a:pt x="1697" y="818"/>
                </a:cubicBezTo>
                <a:cubicBezTo>
                  <a:pt x="1699" y="816"/>
                  <a:pt x="1702" y="814"/>
                  <a:pt x="1704" y="812"/>
                </a:cubicBezTo>
                <a:cubicBezTo>
                  <a:pt x="1717" y="802"/>
                  <a:pt x="1731" y="793"/>
                  <a:pt x="1746" y="786"/>
                </a:cubicBezTo>
                <a:cubicBezTo>
                  <a:pt x="1750" y="784"/>
                  <a:pt x="1753" y="782"/>
                  <a:pt x="1757" y="781"/>
                </a:cubicBezTo>
                <a:cubicBezTo>
                  <a:pt x="1758" y="780"/>
                  <a:pt x="1759" y="780"/>
                  <a:pt x="1761" y="779"/>
                </a:cubicBezTo>
                <a:cubicBezTo>
                  <a:pt x="1763" y="778"/>
                  <a:pt x="1766" y="777"/>
                  <a:pt x="1768" y="776"/>
                </a:cubicBezTo>
                <a:cubicBezTo>
                  <a:pt x="1769" y="775"/>
                  <a:pt x="1771" y="775"/>
                  <a:pt x="1772" y="774"/>
                </a:cubicBezTo>
                <a:cubicBezTo>
                  <a:pt x="1775" y="773"/>
                  <a:pt x="1779" y="772"/>
                  <a:pt x="1782" y="771"/>
                </a:cubicBezTo>
                <a:cubicBezTo>
                  <a:pt x="1783" y="771"/>
                  <a:pt x="1783" y="770"/>
                  <a:pt x="1783" y="770"/>
                </a:cubicBezTo>
                <a:cubicBezTo>
                  <a:pt x="1787" y="769"/>
                  <a:pt x="1791" y="768"/>
                  <a:pt x="1795" y="767"/>
                </a:cubicBezTo>
                <a:cubicBezTo>
                  <a:pt x="1796" y="767"/>
                  <a:pt x="1797" y="766"/>
                  <a:pt x="1799" y="766"/>
                </a:cubicBezTo>
                <a:cubicBezTo>
                  <a:pt x="1802" y="765"/>
                  <a:pt x="1805" y="764"/>
                  <a:pt x="1807" y="764"/>
                </a:cubicBezTo>
                <a:cubicBezTo>
                  <a:pt x="1809" y="763"/>
                  <a:pt x="1810" y="763"/>
                  <a:pt x="1811" y="763"/>
                </a:cubicBezTo>
                <a:cubicBezTo>
                  <a:pt x="1815" y="762"/>
                  <a:pt x="1819" y="761"/>
                  <a:pt x="1823" y="761"/>
                </a:cubicBezTo>
                <a:cubicBezTo>
                  <a:pt x="1828" y="760"/>
                  <a:pt x="1832" y="759"/>
                  <a:pt x="1836" y="759"/>
                </a:cubicBezTo>
                <a:cubicBezTo>
                  <a:pt x="1837" y="759"/>
                  <a:pt x="1838" y="759"/>
                  <a:pt x="1840" y="758"/>
                </a:cubicBezTo>
                <a:cubicBezTo>
                  <a:pt x="1843" y="758"/>
                  <a:pt x="1846" y="758"/>
                  <a:pt x="1849" y="758"/>
                </a:cubicBezTo>
                <a:cubicBezTo>
                  <a:pt x="1850" y="758"/>
                  <a:pt x="1851" y="757"/>
                  <a:pt x="1852" y="757"/>
                </a:cubicBezTo>
                <a:cubicBezTo>
                  <a:pt x="1856" y="757"/>
                  <a:pt x="1860" y="757"/>
                  <a:pt x="1864" y="757"/>
                </a:cubicBezTo>
                <a:cubicBezTo>
                  <a:pt x="1865" y="757"/>
                  <a:pt x="1865" y="757"/>
                  <a:pt x="1866" y="757"/>
                </a:cubicBezTo>
                <a:cubicBezTo>
                  <a:pt x="1869" y="757"/>
                  <a:pt x="1873" y="757"/>
                  <a:pt x="1876" y="757"/>
                </a:cubicBezTo>
                <a:cubicBezTo>
                  <a:pt x="1878" y="757"/>
                  <a:pt x="1879" y="757"/>
                  <a:pt x="1881" y="757"/>
                </a:cubicBezTo>
                <a:cubicBezTo>
                  <a:pt x="1883" y="757"/>
                  <a:pt x="1886" y="757"/>
                  <a:pt x="1889" y="758"/>
                </a:cubicBezTo>
                <a:cubicBezTo>
                  <a:pt x="1890" y="758"/>
                  <a:pt x="1892" y="758"/>
                  <a:pt x="1893" y="758"/>
                </a:cubicBezTo>
                <a:cubicBezTo>
                  <a:pt x="1897" y="758"/>
                  <a:pt x="1901" y="759"/>
                  <a:pt x="1904" y="759"/>
                </a:cubicBezTo>
                <a:lnTo>
                  <a:pt x="1905" y="759"/>
                </a:lnTo>
                <a:cubicBezTo>
                  <a:pt x="1921" y="761"/>
                  <a:pt x="1937" y="765"/>
                  <a:pt x="1953" y="771"/>
                </a:cubicBezTo>
                <a:cubicBezTo>
                  <a:pt x="1956" y="772"/>
                  <a:pt x="1959" y="773"/>
                  <a:pt x="1962" y="774"/>
                </a:cubicBezTo>
                <a:cubicBezTo>
                  <a:pt x="1962" y="774"/>
                  <a:pt x="1963" y="774"/>
                  <a:pt x="1964" y="774"/>
                </a:cubicBezTo>
                <a:cubicBezTo>
                  <a:pt x="1966" y="775"/>
                  <a:pt x="1969" y="776"/>
                  <a:pt x="1972" y="778"/>
                </a:cubicBezTo>
                <a:cubicBezTo>
                  <a:pt x="1972" y="778"/>
                  <a:pt x="1973" y="778"/>
                  <a:pt x="1973" y="778"/>
                </a:cubicBezTo>
                <a:cubicBezTo>
                  <a:pt x="1982" y="782"/>
                  <a:pt x="1990" y="786"/>
                  <a:pt x="1999" y="791"/>
                </a:cubicBezTo>
                <a:cubicBezTo>
                  <a:pt x="1999" y="791"/>
                  <a:pt x="2000" y="791"/>
                  <a:pt x="2000" y="791"/>
                </a:cubicBezTo>
                <a:cubicBezTo>
                  <a:pt x="2002" y="793"/>
                  <a:pt x="2005" y="794"/>
                  <a:pt x="2008" y="796"/>
                </a:cubicBezTo>
                <a:cubicBezTo>
                  <a:pt x="2008" y="796"/>
                  <a:pt x="2009" y="796"/>
                  <a:pt x="2009" y="797"/>
                </a:cubicBezTo>
                <a:cubicBezTo>
                  <a:pt x="2020" y="803"/>
                  <a:pt x="2031" y="811"/>
                  <a:pt x="2040" y="819"/>
                </a:cubicBezTo>
                <a:cubicBezTo>
                  <a:pt x="2041" y="819"/>
                  <a:pt x="2041" y="820"/>
                  <a:pt x="2042" y="820"/>
                </a:cubicBezTo>
                <a:cubicBezTo>
                  <a:pt x="2044" y="822"/>
                  <a:pt x="2046" y="824"/>
                  <a:pt x="2049" y="826"/>
                </a:cubicBezTo>
                <a:cubicBezTo>
                  <a:pt x="2049" y="826"/>
                  <a:pt x="2049" y="827"/>
                  <a:pt x="2050" y="827"/>
                </a:cubicBezTo>
                <a:cubicBezTo>
                  <a:pt x="2057" y="834"/>
                  <a:pt x="2063" y="840"/>
                  <a:pt x="2070" y="847"/>
                </a:cubicBezTo>
                <a:cubicBezTo>
                  <a:pt x="2070" y="848"/>
                  <a:pt x="2070" y="848"/>
                  <a:pt x="2071" y="848"/>
                </a:cubicBezTo>
                <a:cubicBezTo>
                  <a:pt x="2073" y="851"/>
                  <a:pt x="2075" y="853"/>
                  <a:pt x="2076" y="855"/>
                </a:cubicBezTo>
                <a:cubicBezTo>
                  <a:pt x="2077" y="856"/>
                  <a:pt x="2077" y="856"/>
                  <a:pt x="2078" y="857"/>
                </a:cubicBezTo>
                <a:cubicBezTo>
                  <a:pt x="2080" y="859"/>
                  <a:pt x="2082" y="861"/>
                  <a:pt x="2083" y="864"/>
                </a:cubicBezTo>
                <a:cubicBezTo>
                  <a:pt x="2093" y="877"/>
                  <a:pt x="2102" y="891"/>
                  <a:pt x="2110" y="906"/>
                </a:cubicBezTo>
                <a:cubicBezTo>
                  <a:pt x="2112" y="910"/>
                  <a:pt x="2113" y="913"/>
                  <a:pt x="2115" y="916"/>
                </a:cubicBezTo>
                <a:cubicBezTo>
                  <a:pt x="2115" y="918"/>
                  <a:pt x="2116" y="919"/>
                  <a:pt x="2116" y="920"/>
                </a:cubicBezTo>
                <a:cubicBezTo>
                  <a:pt x="2117" y="923"/>
                  <a:pt x="2118" y="925"/>
                  <a:pt x="2120" y="928"/>
                </a:cubicBezTo>
                <a:cubicBezTo>
                  <a:pt x="2120" y="929"/>
                  <a:pt x="2121" y="930"/>
                  <a:pt x="2121" y="932"/>
                </a:cubicBezTo>
                <a:cubicBezTo>
                  <a:pt x="2122" y="935"/>
                  <a:pt x="2124" y="938"/>
                  <a:pt x="2125" y="942"/>
                </a:cubicBezTo>
                <a:cubicBezTo>
                  <a:pt x="2125" y="942"/>
                  <a:pt x="2125" y="943"/>
                  <a:pt x="2125" y="943"/>
                </a:cubicBezTo>
                <a:cubicBezTo>
                  <a:pt x="2126" y="947"/>
                  <a:pt x="2128" y="951"/>
                  <a:pt x="2129" y="955"/>
                </a:cubicBezTo>
                <a:lnTo>
                  <a:pt x="2130" y="958"/>
                </a:lnTo>
                <a:cubicBezTo>
                  <a:pt x="2130" y="961"/>
                  <a:pt x="2131" y="964"/>
                  <a:pt x="2132" y="967"/>
                </a:cubicBezTo>
                <a:cubicBezTo>
                  <a:pt x="2132" y="968"/>
                  <a:pt x="2132" y="970"/>
                  <a:pt x="2133" y="971"/>
                </a:cubicBezTo>
                <a:cubicBezTo>
                  <a:pt x="2133" y="975"/>
                  <a:pt x="2134" y="979"/>
                  <a:pt x="2135" y="983"/>
                </a:cubicBezTo>
                <a:cubicBezTo>
                  <a:pt x="2136" y="987"/>
                  <a:pt x="2136" y="991"/>
                  <a:pt x="2137" y="996"/>
                </a:cubicBezTo>
                <a:close/>
                <a:moveTo>
                  <a:pt x="2336" y="1031"/>
                </a:moveTo>
                <a:lnTo>
                  <a:pt x="2309" y="873"/>
                </a:lnTo>
                <a:lnTo>
                  <a:pt x="2218" y="888"/>
                </a:lnTo>
                <a:cubicBezTo>
                  <a:pt x="2201" y="846"/>
                  <a:pt x="2177" y="807"/>
                  <a:pt x="2147" y="775"/>
                </a:cubicBezTo>
                <a:lnTo>
                  <a:pt x="2201" y="699"/>
                </a:lnTo>
                <a:lnTo>
                  <a:pt x="2071" y="606"/>
                </a:lnTo>
                <a:lnTo>
                  <a:pt x="2017" y="681"/>
                </a:lnTo>
                <a:cubicBezTo>
                  <a:pt x="1976" y="664"/>
                  <a:pt x="1932" y="653"/>
                  <a:pt x="1886" y="651"/>
                </a:cubicBezTo>
                <a:lnTo>
                  <a:pt x="1871" y="560"/>
                </a:lnTo>
                <a:lnTo>
                  <a:pt x="1713" y="586"/>
                </a:lnTo>
                <a:lnTo>
                  <a:pt x="1728" y="677"/>
                </a:lnTo>
                <a:cubicBezTo>
                  <a:pt x="1686" y="694"/>
                  <a:pt x="1648" y="719"/>
                  <a:pt x="1615" y="748"/>
                </a:cubicBezTo>
                <a:lnTo>
                  <a:pt x="1539" y="694"/>
                </a:lnTo>
                <a:lnTo>
                  <a:pt x="1446" y="825"/>
                </a:lnTo>
                <a:lnTo>
                  <a:pt x="1522" y="879"/>
                </a:lnTo>
                <a:cubicBezTo>
                  <a:pt x="1504" y="919"/>
                  <a:pt x="1494" y="963"/>
                  <a:pt x="1491" y="1009"/>
                </a:cubicBezTo>
                <a:lnTo>
                  <a:pt x="1400" y="1024"/>
                </a:lnTo>
                <a:lnTo>
                  <a:pt x="1426" y="1182"/>
                </a:lnTo>
                <a:lnTo>
                  <a:pt x="1518" y="1167"/>
                </a:lnTo>
                <a:cubicBezTo>
                  <a:pt x="1535" y="1210"/>
                  <a:pt x="1559" y="1248"/>
                  <a:pt x="1589" y="1281"/>
                </a:cubicBezTo>
                <a:lnTo>
                  <a:pt x="1535" y="1356"/>
                </a:lnTo>
                <a:lnTo>
                  <a:pt x="1665" y="1449"/>
                </a:lnTo>
                <a:lnTo>
                  <a:pt x="1719" y="1374"/>
                </a:lnTo>
                <a:cubicBezTo>
                  <a:pt x="1760" y="1391"/>
                  <a:pt x="1804" y="1402"/>
                  <a:pt x="1849" y="1404"/>
                </a:cubicBezTo>
                <a:lnTo>
                  <a:pt x="1864" y="1495"/>
                </a:lnTo>
                <a:lnTo>
                  <a:pt x="2023" y="1469"/>
                </a:lnTo>
                <a:lnTo>
                  <a:pt x="2007" y="1378"/>
                </a:lnTo>
                <a:cubicBezTo>
                  <a:pt x="2050" y="1361"/>
                  <a:pt x="2088" y="1337"/>
                  <a:pt x="2121" y="1307"/>
                </a:cubicBezTo>
                <a:lnTo>
                  <a:pt x="2196" y="1361"/>
                </a:lnTo>
                <a:lnTo>
                  <a:pt x="2289" y="1230"/>
                </a:lnTo>
                <a:lnTo>
                  <a:pt x="2214" y="1176"/>
                </a:lnTo>
                <a:cubicBezTo>
                  <a:pt x="2232" y="1136"/>
                  <a:pt x="2242" y="1092"/>
                  <a:pt x="2244" y="1046"/>
                </a:cubicBezTo>
                <a:lnTo>
                  <a:pt x="2336" y="1031"/>
                </a:lnTo>
                <a:close/>
                <a:moveTo>
                  <a:pt x="1745" y="2133"/>
                </a:moveTo>
                <a:cubicBezTo>
                  <a:pt x="1745" y="2136"/>
                  <a:pt x="1745" y="2138"/>
                  <a:pt x="1744" y="2140"/>
                </a:cubicBezTo>
                <a:cubicBezTo>
                  <a:pt x="1743" y="2145"/>
                  <a:pt x="1743" y="2150"/>
                  <a:pt x="1741" y="2156"/>
                </a:cubicBezTo>
                <a:cubicBezTo>
                  <a:pt x="1741" y="2158"/>
                  <a:pt x="1741" y="2160"/>
                  <a:pt x="1740" y="2162"/>
                </a:cubicBezTo>
                <a:cubicBezTo>
                  <a:pt x="1739" y="2170"/>
                  <a:pt x="1738" y="2177"/>
                  <a:pt x="1736" y="2184"/>
                </a:cubicBezTo>
                <a:cubicBezTo>
                  <a:pt x="1736" y="2184"/>
                  <a:pt x="1735" y="2185"/>
                  <a:pt x="1735" y="2186"/>
                </a:cubicBezTo>
                <a:cubicBezTo>
                  <a:pt x="1734" y="2192"/>
                  <a:pt x="1732" y="2198"/>
                  <a:pt x="1730" y="2204"/>
                </a:cubicBezTo>
                <a:cubicBezTo>
                  <a:pt x="1730" y="2207"/>
                  <a:pt x="1729" y="2209"/>
                  <a:pt x="1728" y="2212"/>
                </a:cubicBezTo>
                <a:cubicBezTo>
                  <a:pt x="1727" y="2216"/>
                  <a:pt x="1725" y="2221"/>
                  <a:pt x="1724" y="2225"/>
                </a:cubicBezTo>
                <a:cubicBezTo>
                  <a:pt x="1723" y="2228"/>
                  <a:pt x="1722" y="2230"/>
                  <a:pt x="1721" y="2232"/>
                </a:cubicBezTo>
                <a:cubicBezTo>
                  <a:pt x="1709" y="2267"/>
                  <a:pt x="1692" y="2300"/>
                  <a:pt x="1673" y="2330"/>
                </a:cubicBezTo>
                <a:cubicBezTo>
                  <a:pt x="1670" y="2335"/>
                  <a:pt x="1667" y="2340"/>
                  <a:pt x="1664" y="2344"/>
                </a:cubicBezTo>
                <a:cubicBezTo>
                  <a:pt x="1663" y="2345"/>
                  <a:pt x="1662" y="2346"/>
                  <a:pt x="1662" y="2347"/>
                </a:cubicBezTo>
                <a:cubicBezTo>
                  <a:pt x="1659" y="2351"/>
                  <a:pt x="1655" y="2356"/>
                  <a:pt x="1652" y="2360"/>
                </a:cubicBezTo>
                <a:cubicBezTo>
                  <a:pt x="1652" y="2360"/>
                  <a:pt x="1651" y="2361"/>
                  <a:pt x="1651" y="2362"/>
                </a:cubicBezTo>
                <a:cubicBezTo>
                  <a:pt x="1641" y="2375"/>
                  <a:pt x="1630" y="2388"/>
                  <a:pt x="1618" y="2400"/>
                </a:cubicBezTo>
                <a:cubicBezTo>
                  <a:pt x="1617" y="2401"/>
                  <a:pt x="1617" y="2402"/>
                  <a:pt x="1616" y="2402"/>
                </a:cubicBezTo>
                <a:cubicBezTo>
                  <a:pt x="1613" y="2406"/>
                  <a:pt x="1609" y="2410"/>
                  <a:pt x="1605" y="2414"/>
                </a:cubicBezTo>
                <a:cubicBezTo>
                  <a:pt x="1604" y="2415"/>
                  <a:pt x="1603" y="2415"/>
                  <a:pt x="1603" y="2416"/>
                </a:cubicBezTo>
                <a:cubicBezTo>
                  <a:pt x="1586" y="2432"/>
                  <a:pt x="1569" y="2447"/>
                  <a:pt x="1550" y="2460"/>
                </a:cubicBezTo>
                <a:cubicBezTo>
                  <a:pt x="1549" y="2461"/>
                  <a:pt x="1548" y="2462"/>
                  <a:pt x="1547" y="2462"/>
                </a:cubicBezTo>
                <a:cubicBezTo>
                  <a:pt x="1543" y="2465"/>
                  <a:pt x="1539" y="2468"/>
                  <a:pt x="1534" y="2471"/>
                </a:cubicBezTo>
                <a:cubicBezTo>
                  <a:pt x="1534" y="2472"/>
                  <a:pt x="1533" y="2472"/>
                  <a:pt x="1532" y="2473"/>
                </a:cubicBezTo>
                <a:cubicBezTo>
                  <a:pt x="1518" y="2482"/>
                  <a:pt x="1503" y="2491"/>
                  <a:pt x="1488" y="2498"/>
                </a:cubicBezTo>
                <a:cubicBezTo>
                  <a:pt x="1488" y="2499"/>
                  <a:pt x="1487" y="2499"/>
                  <a:pt x="1486" y="2499"/>
                </a:cubicBezTo>
                <a:cubicBezTo>
                  <a:pt x="1482" y="2502"/>
                  <a:pt x="1477" y="2504"/>
                  <a:pt x="1472" y="2506"/>
                </a:cubicBezTo>
                <a:cubicBezTo>
                  <a:pt x="1471" y="2507"/>
                  <a:pt x="1470" y="2507"/>
                  <a:pt x="1469" y="2508"/>
                </a:cubicBezTo>
                <a:cubicBezTo>
                  <a:pt x="1464" y="2510"/>
                  <a:pt x="1459" y="2512"/>
                  <a:pt x="1454" y="2515"/>
                </a:cubicBezTo>
                <a:cubicBezTo>
                  <a:pt x="1427" y="2526"/>
                  <a:pt x="1398" y="2535"/>
                  <a:pt x="1369" y="2542"/>
                </a:cubicBezTo>
                <a:cubicBezTo>
                  <a:pt x="1362" y="2543"/>
                  <a:pt x="1356" y="2544"/>
                  <a:pt x="1349" y="2545"/>
                </a:cubicBezTo>
                <a:cubicBezTo>
                  <a:pt x="1347" y="2546"/>
                  <a:pt x="1344" y="2546"/>
                  <a:pt x="1342" y="2547"/>
                </a:cubicBezTo>
                <a:cubicBezTo>
                  <a:pt x="1337" y="2547"/>
                  <a:pt x="1332" y="2548"/>
                  <a:pt x="1327" y="2549"/>
                </a:cubicBezTo>
                <a:cubicBezTo>
                  <a:pt x="1325" y="2549"/>
                  <a:pt x="1322" y="2549"/>
                  <a:pt x="1320" y="2550"/>
                </a:cubicBezTo>
                <a:cubicBezTo>
                  <a:pt x="1313" y="2550"/>
                  <a:pt x="1307" y="2551"/>
                  <a:pt x="1300" y="2551"/>
                </a:cubicBezTo>
                <a:cubicBezTo>
                  <a:pt x="1300" y="2551"/>
                  <a:pt x="1299" y="2551"/>
                  <a:pt x="1298" y="2552"/>
                </a:cubicBezTo>
                <a:cubicBezTo>
                  <a:pt x="1291" y="2552"/>
                  <a:pt x="1284" y="2552"/>
                  <a:pt x="1277" y="2552"/>
                </a:cubicBezTo>
                <a:cubicBezTo>
                  <a:pt x="1274" y="2552"/>
                  <a:pt x="1272" y="2552"/>
                  <a:pt x="1270" y="2552"/>
                </a:cubicBezTo>
                <a:cubicBezTo>
                  <a:pt x="1264" y="2552"/>
                  <a:pt x="1259" y="2552"/>
                  <a:pt x="1254" y="2552"/>
                </a:cubicBezTo>
                <a:cubicBezTo>
                  <a:pt x="1252" y="2552"/>
                  <a:pt x="1249" y="2552"/>
                  <a:pt x="1247" y="2552"/>
                </a:cubicBezTo>
                <a:cubicBezTo>
                  <a:pt x="1240" y="2552"/>
                  <a:pt x="1232" y="2551"/>
                  <a:pt x="1225" y="2551"/>
                </a:cubicBezTo>
                <a:cubicBezTo>
                  <a:pt x="1217" y="2550"/>
                  <a:pt x="1210" y="2549"/>
                  <a:pt x="1203" y="2548"/>
                </a:cubicBezTo>
                <a:cubicBezTo>
                  <a:pt x="1200" y="2548"/>
                  <a:pt x="1198" y="2548"/>
                  <a:pt x="1196" y="2547"/>
                </a:cubicBezTo>
                <a:cubicBezTo>
                  <a:pt x="1191" y="2547"/>
                  <a:pt x="1185" y="2546"/>
                  <a:pt x="1180" y="2545"/>
                </a:cubicBezTo>
                <a:cubicBezTo>
                  <a:pt x="1178" y="2544"/>
                  <a:pt x="1176" y="2544"/>
                  <a:pt x="1173" y="2544"/>
                </a:cubicBezTo>
                <a:cubicBezTo>
                  <a:pt x="1166" y="2542"/>
                  <a:pt x="1159" y="2541"/>
                  <a:pt x="1152" y="2539"/>
                </a:cubicBezTo>
                <a:cubicBezTo>
                  <a:pt x="1152" y="2539"/>
                  <a:pt x="1151" y="2539"/>
                  <a:pt x="1150" y="2538"/>
                </a:cubicBezTo>
                <a:cubicBezTo>
                  <a:pt x="1144" y="2537"/>
                  <a:pt x="1138" y="2535"/>
                  <a:pt x="1131" y="2533"/>
                </a:cubicBezTo>
                <a:cubicBezTo>
                  <a:pt x="1129" y="2533"/>
                  <a:pt x="1127" y="2532"/>
                  <a:pt x="1124" y="2531"/>
                </a:cubicBezTo>
                <a:cubicBezTo>
                  <a:pt x="1120" y="2530"/>
                  <a:pt x="1115" y="2528"/>
                  <a:pt x="1110" y="2527"/>
                </a:cubicBezTo>
                <a:cubicBezTo>
                  <a:pt x="1108" y="2526"/>
                  <a:pt x="1106" y="2525"/>
                  <a:pt x="1103" y="2524"/>
                </a:cubicBezTo>
                <a:cubicBezTo>
                  <a:pt x="1097" y="2522"/>
                  <a:pt x="1090" y="2519"/>
                  <a:pt x="1084" y="2517"/>
                </a:cubicBezTo>
                <a:cubicBezTo>
                  <a:pt x="1056" y="2506"/>
                  <a:pt x="1030" y="2492"/>
                  <a:pt x="1005" y="2476"/>
                </a:cubicBezTo>
                <a:cubicBezTo>
                  <a:pt x="1001" y="2473"/>
                  <a:pt x="996" y="2470"/>
                  <a:pt x="992" y="2467"/>
                </a:cubicBezTo>
                <a:cubicBezTo>
                  <a:pt x="991" y="2466"/>
                  <a:pt x="990" y="2465"/>
                  <a:pt x="989" y="2465"/>
                </a:cubicBezTo>
                <a:cubicBezTo>
                  <a:pt x="984" y="2462"/>
                  <a:pt x="980" y="2458"/>
                  <a:pt x="976" y="2455"/>
                </a:cubicBezTo>
                <a:cubicBezTo>
                  <a:pt x="975" y="2455"/>
                  <a:pt x="975" y="2454"/>
                  <a:pt x="974" y="2454"/>
                </a:cubicBezTo>
                <a:cubicBezTo>
                  <a:pt x="961" y="2444"/>
                  <a:pt x="948" y="2433"/>
                  <a:pt x="935" y="2421"/>
                </a:cubicBezTo>
                <a:cubicBezTo>
                  <a:pt x="935" y="2421"/>
                  <a:pt x="934" y="2420"/>
                  <a:pt x="933" y="2419"/>
                </a:cubicBezTo>
                <a:cubicBezTo>
                  <a:pt x="930" y="2416"/>
                  <a:pt x="926" y="2412"/>
                  <a:pt x="922" y="2408"/>
                </a:cubicBezTo>
                <a:cubicBezTo>
                  <a:pt x="921" y="2407"/>
                  <a:pt x="920" y="2406"/>
                  <a:pt x="920" y="2405"/>
                </a:cubicBezTo>
                <a:cubicBezTo>
                  <a:pt x="904" y="2389"/>
                  <a:pt x="889" y="2372"/>
                  <a:pt x="876" y="2353"/>
                </a:cubicBezTo>
                <a:cubicBezTo>
                  <a:pt x="875" y="2352"/>
                  <a:pt x="874" y="2351"/>
                  <a:pt x="874" y="2350"/>
                </a:cubicBezTo>
                <a:cubicBezTo>
                  <a:pt x="870" y="2346"/>
                  <a:pt x="868" y="2342"/>
                  <a:pt x="865" y="2337"/>
                </a:cubicBezTo>
                <a:cubicBezTo>
                  <a:pt x="864" y="2337"/>
                  <a:pt x="864" y="2336"/>
                  <a:pt x="863" y="2335"/>
                </a:cubicBezTo>
                <a:cubicBezTo>
                  <a:pt x="854" y="2321"/>
                  <a:pt x="845" y="2306"/>
                  <a:pt x="837" y="2291"/>
                </a:cubicBezTo>
                <a:cubicBezTo>
                  <a:pt x="837" y="2291"/>
                  <a:pt x="837" y="2290"/>
                  <a:pt x="836" y="2289"/>
                </a:cubicBezTo>
                <a:cubicBezTo>
                  <a:pt x="834" y="2285"/>
                  <a:pt x="832" y="2280"/>
                  <a:pt x="829" y="2275"/>
                </a:cubicBezTo>
                <a:cubicBezTo>
                  <a:pt x="829" y="2274"/>
                  <a:pt x="828" y="2273"/>
                  <a:pt x="828" y="2272"/>
                </a:cubicBezTo>
                <a:cubicBezTo>
                  <a:pt x="825" y="2267"/>
                  <a:pt x="823" y="2262"/>
                  <a:pt x="821" y="2257"/>
                </a:cubicBezTo>
                <a:cubicBezTo>
                  <a:pt x="807" y="2224"/>
                  <a:pt x="797" y="2188"/>
                  <a:pt x="790" y="2152"/>
                </a:cubicBezTo>
                <a:cubicBezTo>
                  <a:pt x="790" y="2150"/>
                  <a:pt x="790" y="2147"/>
                  <a:pt x="789" y="2145"/>
                </a:cubicBezTo>
                <a:cubicBezTo>
                  <a:pt x="788" y="2140"/>
                  <a:pt x="788" y="2135"/>
                  <a:pt x="787" y="2130"/>
                </a:cubicBezTo>
                <a:cubicBezTo>
                  <a:pt x="787" y="2128"/>
                  <a:pt x="787" y="2125"/>
                  <a:pt x="786" y="2123"/>
                </a:cubicBezTo>
                <a:cubicBezTo>
                  <a:pt x="785" y="2116"/>
                  <a:pt x="785" y="2110"/>
                  <a:pt x="785" y="2104"/>
                </a:cubicBezTo>
                <a:cubicBezTo>
                  <a:pt x="785" y="2103"/>
                  <a:pt x="784" y="2102"/>
                  <a:pt x="784" y="2101"/>
                </a:cubicBezTo>
                <a:cubicBezTo>
                  <a:pt x="784" y="2094"/>
                  <a:pt x="784" y="2087"/>
                  <a:pt x="783" y="2080"/>
                </a:cubicBezTo>
                <a:cubicBezTo>
                  <a:pt x="783" y="2078"/>
                  <a:pt x="783" y="2075"/>
                  <a:pt x="783" y="2073"/>
                </a:cubicBezTo>
                <a:cubicBezTo>
                  <a:pt x="783" y="2068"/>
                  <a:pt x="783" y="2062"/>
                  <a:pt x="784" y="2057"/>
                </a:cubicBezTo>
                <a:cubicBezTo>
                  <a:pt x="784" y="2055"/>
                  <a:pt x="784" y="2052"/>
                  <a:pt x="784" y="2050"/>
                </a:cubicBezTo>
                <a:cubicBezTo>
                  <a:pt x="784" y="2043"/>
                  <a:pt x="785" y="2035"/>
                  <a:pt x="785" y="2028"/>
                </a:cubicBezTo>
                <a:cubicBezTo>
                  <a:pt x="786" y="2020"/>
                  <a:pt x="787" y="2013"/>
                  <a:pt x="788" y="2006"/>
                </a:cubicBezTo>
                <a:cubicBezTo>
                  <a:pt x="788" y="2003"/>
                  <a:pt x="788" y="2001"/>
                  <a:pt x="788" y="1999"/>
                </a:cubicBezTo>
                <a:cubicBezTo>
                  <a:pt x="789" y="1994"/>
                  <a:pt x="790" y="1988"/>
                  <a:pt x="791" y="1983"/>
                </a:cubicBezTo>
                <a:cubicBezTo>
                  <a:pt x="792" y="1981"/>
                  <a:pt x="792" y="1979"/>
                  <a:pt x="792" y="1976"/>
                </a:cubicBezTo>
                <a:cubicBezTo>
                  <a:pt x="794" y="1969"/>
                  <a:pt x="795" y="1962"/>
                  <a:pt x="797" y="1955"/>
                </a:cubicBezTo>
                <a:cubicBezTo>
                  <a:pt x="797" y="1955"/>
                  <a:pt x="797" y="1954"/>
                  <a:pt x="798" y="1953"/>
                </a:cubicBezTo>
                <a:cubicBezTo>
                  <a:pt x="799" y="1947"/>
                  <a:pt x="801" y="1941"/>
                  <a:pt x="802" y="1934"/>
                </a:cubicBezTo>
                <a:cubicBezTo>
                  <a:pt x="803" y="1932"/>
                  <a:pt x="804" y="1930"/>
                  <a:pt x="805" y="1927"/>
                </a:cubicBezTo>
                <a:cubicBezTo>
                  <a:pt x="806" y="1923"/>
                  <a:pt x="808" y="1918"/>
                  <a:pt x="809" y="1913"/>
                </a:cubicBezTo>
                <a:cubicBezTo>
                  <a:pt x="810" y="1911"/>
                  <a:pt x="811" y="1909"/>
                  <a:pt x="812" y="1906"/>
                </a:cubicBezTo>
                <a:cubicBezTo>
                  <a:pt x="814" y="1900"/>
                  <a:pt x="816" y="1894"/>
                  <a:pt x="819" y="1887"/>
                </a:cubicBezTo>
                <a:cubicBezTo>
                  <a:pt x="819" y="1887"/>
                  <a:pt x="819" y="1887"/>
                  <a:pt x="819" y="1887"/>
                </a:cubicBezTo>
                <a:cubicBezTo>
                  <a:pt x="830" y="1860"/>
                  <a:pt x="844" y="1833"/>
                  <a:pt x="860" y="1808"/>
                </a:cubicBezTo>
                <a:cubicBezTo>
                  <a:pt x="863" y="1804"/>
                  <a:pt x="866" y="1799"/>
                  <a:pt x="869" y="1795"/>
                </a:cubicBezTo>
                <a:cubicBezTo>
                  <a:pt x="870" y="1794"/>
                  <a:pt x="870" y="1793"/>
                  <a:pt x="871" y="1792"/>
                </a:cubicBezTo>
                <a:cubicBezTo>
                  <a:pt x="874" y="1788"/>
                  <a:pt x="877" y="1783"/>
                  <a:pt x="880" y="1779"/>
                </a:cubicBezTo>
                <a:cubicBezTo>
                  <a:pt x="881" y="1778"/>
                  <a:pt x="881" y="1778"/>
                  <a:pt x="882" y="1777"/>
                </a:cubicBezTo>
                <a:cubicBezTo>
                  <a:pt x="892" y="1764"/>
                  <a:pt x="903" y="1751"/>
                  <a:pt x="915" y="1738"/>
                </a:cubicBezTo>
                <a:cubicBezTo>
                  <a:pt x="915" y="1738"/>
                  <a:pt x="916" y="1737"/>
                  <a:pt x="917" y="1737"/>
                </a:cubicBezTo>
                <a:cubicBezTo>
                  <a:pt x="920" y="1733"/>
                  <a:pt x="924" y="1729"/>
                  <a:pt x="928" y="1725"/>
                </a:cubicBezTo>
                <a:cubicBezTo>
                  <a:pt x="929" y="1724"/>
                  <a:pt x="929" y="1724"/>
                  <a:pt x="930" y="1723"/>
                </a:cubicBezTo>
                <a:cubicBezTo>
                  <a:pt x="947" y="1707"/>
                  <a:pt x="964" y="1692"/>
                  <a:pt x="983" y="1679"/>
                </a:cubicBezTo>
                <a:cubicBezTo>
                  <a:pt x="983" y="1678"/>
                  <a:pt x="984" y="1677"/>
                  <a:pt x="985" y="1677"/>
                </a:cubicBezTo>
                <a:cubicBezTo>
                  <a:pt x="990" y="1674"/>
                  <a:pt x="994" y="1671"/>
                  <a:pt x="998" y="1668"/>
                </a:cubicBezTo>
                <a:cubicBezTo>
                  <a:pt x="999" y="1667"/>
                  <a:pt x="1000" y="1667"/>
                  <a:pt x="1001" y="1666"/>
                </a:cubicBezTo>
                <a:cubicBezTo>
                  <a:pt x="1015" y="1657"/>
                  <a:pt x="1029" y="1648"/>
                  <a:pt x="1045" y="1640"/>
                </a:cubicBezTo>
                <a:cubicBezTo>
                  <a:pt x="1045" y="1640"/>
                  <a:pt x="1046" y="1640"/>
                  <a:pt x="1046" y="1639"/>
                </a:cubicBezTo>
                <a:cubicBezTo>
                  <a:pt x="1051" y="1637"/>
                  <a:pt x="1056" y="1635"/>
                  <a:pt x="1061" y="1632"/>
                </a:cubicBezTo>
                <a:cubicBezTo>
                  <a:pt x="1062" y="1632"/>
                  <a:pt x="1063" y="1631"/>
                  <a:pt x="1064" y="1631"/>
                </a:cubicBezTo>
                <a:cubicBezTo>
                  <a:pt x="1069" y="1629"/>
                  <a:pt x="1074" y="1626"/>
                  <a:pt x="1079" y="1624"/>
                </a:cubicBezTo>
                <a:cubicBezTo>
                  <a:pt x="1106" y="1613"/>
                  <a:pt x="1134" y="1604"/>
                  <a:pt x="1164" y="1597"/>
                </a:cubicBezTo>
                <a:cubicBezTo>
                  <a:pt x="1170" y="1596"/>
                  <a:pt x="1177" y="1595"/>
                  <a:pt x="1184" y="1593"/>
                </a:cubicBezTo>
                <a:cubicBezTo>
                  <a:pt x="1186" y="1593"/>
                  <a:pt x="1189" y="1593"/>
                  <a:pt x="1191" y="1592"/>
                </a:cubicBezTo>
                <a:cubicBezTo>
                  <a:pt x="1196" y="1592"/>
                  <a:pt x="1201" y="1591"/>
                  <a:pt x="1206" y="1590"/>
                </a:cubicBezTo>
                <a:cubicBezTo>
                  <a:pt x="1208" y="1590"/>
                  <a:pt x="1211" y="1590"/>
                  <a:pt x="1213" y="1589"/>
                </a:cubicBezTo>
                <a:cubicBezTo>
                  <a:pt x="1219" y="1589"/>
                  <a:pt x="1226" y="1588"/>
                  <a:pt x="1232" y="1588"/>
                </a:cubicBezTo>
                <a:cubicBezTo>
                  <a:pt x="1233" y="1588"/>
                  <a:pt x="1234" y="1587"/>
                  <a:pt x="1234" y="1587"/>
                </a:cubicBezTo>
                <a:cubicBezTo>
                  <a:pt x="1242" y="1587"/>
                  <a:pt x="1249" y="1587"/>
                  <a:pt x="1256" y="1587"/>
                </a:cubicBezTo>
                <a:cubicBezTo>
                  <a:pt x="1258" y="1587"/>
                  <a:pt x="1261" y="1587"/>
                  <a:pt x="1263" y="1587"/>
                </a:cubicBezTo>
                <a:cubicBezTo>
                  <a:pt x="1268" y="1586"/>
                  <a:pt x="1274" y="1587"/>
                  <a:pt x="1279" y="1587"/>
                </a:cubicBezTo>
                <a:cubicBezTo>
                  <a:pt x="1281" y="1587"/>
                  <a:pt x="1283" y="1587"/>
                  <a:pt x="1286" y="1587"/>
                </a:cubicBezTo>
                <a:cubicBezTo>
                  <a:pt x="1293" y="1587"/>
                  <a:pt x="1300" y="1588"/>
                  <a:pt x="1308" y="1588"/>
                </a:cubicBezTo>
                <a:cubicBezTo>
                  <a:pt x="1315" y="1589"/>
                  <a:pt x="1323" y="1590"/>
                  <a:pt x="1330" y="1591"/>
                </a:cubicBezTo>
                <a:cubicBezTo>
                  <a:pt x="1333" y="1591"/>
                  <a:pt x="1334" y="1591"/>
                  <a:pt x="1337" y="1592"/>
                </a:cubicBezTo>
                <a:cubicBezTo>
                  <a:pt x="1342" y="1592"/>
                  <a:pt x="1347" y="1593"/>
                  <a:pt x="1353" y="1594"/>
                </a:cubicBezTo>
                <a:cubicBezTo>
                  <a:pt x="1355" y="1595"/>
                  <a:pt x="1357" y="1595"/>
                  <a:pt x="1359" y="1595"/>
                </a:cubicBezTo>
                <a:cubicBezTo>
                  <a:pt x="1367" y="1597"/>
                  <a:pt x="1373" y="1598"/>
                  <a:pt x="1380" y="1600"/>
                </a:cubicBezTo>
                <a:cubicBezTo>
                  <a:pt x="1381" y="1600"/>
                  <a:pt x="1382" y="1600"/>
                  <a:pt x="1383" y="1601"/>
                </a:cubicBezTo>
                <a:cubicBezTo>
                  <a:pt x="1389" y="1602"/>
                  <a:pt x="1395" y="1604"/>
                  <a:pt x="1401" y="1606"/>
                </a:cubicBezTo>
                <a:cubicBezTo>
                  <a:pt x="1404" y="1606"/>
                  <a:pt x="1406" y="1607"/>
                  <a:pt x="1408" y="1608"/>
                </a:cubicBezTo>
                <a:cubicBezTo>
                  <a:pt x="1413" y="1609"/>
                  <a:pt x="1418" y="1611"/>
                  <a:pt x="1422" y="1612"/>
                </a:cubicBezTo>
                <a:cubicBezTo>
                  <a:pt x="1425" y="1613"/>
                  <a:pt x="1427" y="1614"/>
                  <a:pt x="1430" y="1615"/>
                </a:cubicBezTo>
                <a:cubicBezTo>
                  <a:pt x="1436" y="1617"/>
                  <a:pt x="1442" y="1619"/>
                  <a:pt x="1448" y="1622"/>
                </a:cubicBezTo>
                <a:lnTo>
                  <a:pt x="1449" y="1622"/>
                </a:lnTo>
                <a:cubicBezTo>
                  <a:pt x="1476" y="1633"/>
                  <a:pt x="1503" y="1647"/>
                  <a:pt x="1527" y="1663"/>
                </a:cubicBezTo>
                <a:cubicBezTo>
                  <a:pt x="1532" y="1666"/>
                  <a:pt x="1537" y="1669"/>
                  <a:pt x="1541" y="1672"/>
                </a:cubicBezTo>
                <a:cubicBezTo>
                  <a:pt x="1542" y="1673"/>
                  <a:pt x="1543" y="1673"/>
                  <a:pt x="1544" y="1674"/>
                </a:cubicBezTo>
                <a:cubicBezTo>
                  <a:pt x="1548" y="1677"/>
                  <a:pt x="1553" y="1680"/>
                  <a:pt x="1557" y="1684"/>
                </a:cubicBezTo>
                <a:cubicBezTo>
                  <a:pt x="1557" y="1684"/>
                  <a:pt x="1558" y="1684"/>
                  <a:pt x="1559" y="1685"/>
                </a:cubicBezTo>
                <a:cubicBezTo>
                  <a:pt x="1572" y="1695"/>
                  <a:pt x="1585" y="1706"/>
                  <a:pt x="1597" y="1718"/>
                </a:cubicBezTo>
                <a:cubicBezTo>
                  <a:pt x="1598" y="1718"/>
                  <a:pt x="1599" y="1719"/>
                  <a:pt x="1599" y="1720"/>
                </a:cubicBezTo>
                <a:cubicBezTo>
                  <a:pt x="1603" y="1723"/>
                  <a:pt x="1607" y="1727"/>
                  <a:pt x="1611" y="1731"/>
                </a:cubicBezTo>
                <a:cubicBezTo>
                  <a:pt x="1612" y="1732"/>
                  <a:pt x="1612" y="1732"/>
                  <a:pt x="1613" y="1733"/>
                </a:cubicBezTo>
                <a:cubicBezTo>
                  <a:pt x="1629" y="1750"/>
                  <a:pt x="1644" y="1767"/>
                  <a:pt x="1657" y="1786"/>
                </a:cubicBezTo>
                <a:cubicBezTo>
                  <a:pt x="1658" y="1787"/>
                  <a:pt x="1658" y="1787"/>
                  <a:pt x="1659" y="1788"/>
                </a:cubicBezTo>
                <a:cubicBezTo>
                  <a:pt x="1662" y="1793"/>
                  <a:pt x="1665" y="1797"/>
                  <a:pt x="1668" y="1801"/>
                </a:cubicBezTo>
                <a:cubicBezTo>
                  <a:pt x="1669" y="1802"/>
                  <a:pt x="1669" y="1803"/>
                  <a:pt x="1670" y="1804"/>
                </a:cubicBezTo>
                <a:cubicBezTo>
                  <a:pt x="1679" y="1818"/>
                  <a:pt x="1688" y="1832"/>
                  <a:pt x="1696" y="1848"/>
                </a:cubicBezTo>
                <a:cubicBezTo>
                  <a:pt x="1696" y="1848"/>
                  <a:pt x="1696" y="1849"/>
                  <a:pt x="1696" y="1850"/>
                </a:cubicBezTo>
                <a:cubicBezTo>
                  <a:pt x="1699" y="1854"/>
                  <a:pt x="1701" y="1859"/>
                  <a:pt x="1703" y="1864"/>
                </a:cubicBezTo>
                <a:cubicBezTo>
                  <a:pt x="1704" y="1865"/>
                  <a:pt x="1704" y="1866"/>
                  <a:pt x="1705" y="1867"/>
                </a:cubicBezTo>
                <a:cubicBezTo>
                  <a:pt x="1707" y="1872"/>
                  <a:pt x="1709" y="1877"/>
                  <a:pt x="1711" y="1882"/>
                </a:cubicBezTo>
                <a:cubicBezTo>
                  <a:pt x="1723" y="1909"/>
                  <a:pt x="1732" y="1937"/>
                  <a:pt x="1738" y="1967"/>
                </a:cubicBezTo>
                <a:cubicBezTo>
                  <a:pt x="1740" y="1974"/>
                  <a:pt x="1741" y="1980"/>
                  <a:pt x="1742" y="1987"/>
                </a:cubicBezTo>
                <a:cubicBezTo>
                  <a:pt x="1743" y="1989"/>
                  <a:pt x="1743" y="1992"/>
                  <a:pt x="1744" y="1994"/>
                </a:cubicBezTo>
                <a:cubicBezTo>
                  <a:pt x="1744" y="1999"/>
                  <a:pt x="1745" y="2004"/>
                  <a:pt x="1746" y="2009"/>
                </a:cubicBezTo>
                <a:cubicBezTo>
                  <a:pt x="1746" y="2011"/>
                  <a:pt x="1746" y="2014"/>
                  <a:pt x="1746" y="2016"/>
                </a:cubicBezTo>
                <a:cubicBezTo>
                  <a:pt x="1747" y="2022"/>
                  <a:pt x="1748" y="2029"/>
                  <a:pt x="1748" y="2035"/>
                </a:cubicBezTo>
                <a:cubicBezTo>
                  <a:pt x="1748" y="2036"/>
                  <a:pt x="1748" y="2037"/>
                  <a:pt x="1748" y="2038"/>
                </a:cubicBezTo>
                <a:cubicBezTo>
                  <a:pt x="1749" y="2045"/>
                  <a:pt x="1749" y="2052"/>
                  <a:pt x="1749" y="2059"/>
                </a:cubicBezTo>
                <a:lnTo>
                  <a:pt x="1749" y="2066"/>
                </a:lnTo>
                <a:cubicBezTo>
                  <a:pt x="1749" y="2071"/>
                  <a:pt x="1749" y="2077"/>
                  <a:pt x="1749" y="2082"/>
                </a:cubicBezTo>
                <a:cubicBezTo>
                  <a:pt x="1749" y="2084"/>
                  <a:pt x="1749" y="2087"/>
                  <a:pt x="1749" y="2089"/>
                </a:cubicBezTo>
                <a:cubicBezTo>
                  <a:pt x="1749" y="2096"/>
                  <a:pt x="1748" y="2104"/>
                  <a:pt x="1748" y="2111"/>
                </a:cubicBezTo>
                <a:cubicBezTo>
                  <a:pt x="1747" y="2118"/>
                  <a:pt x="1746" y="2126"/>
                  <a:pt x="1745" y="2133"/>
                </a:cubicBezTo>
                <a:close/>
                <a:moveTo>
                  <a:pt x="2073" y="2283"/>
                </a:moveTo>
                <a:lnTo>
                  <a:pt x="2098" y="1998"/>
                </a:lnTo>
                <a:lnTo>
                  <a:pt x="1933" y="1983"/>
                </a:lnTo>
                <a:cubicBezTo>
                  <a:pt x="1923" y="1903"/>
                  <a:pt x="1898" y="1826"/>
                  <a:pt x="1861" y="1756"/>
                </a:cubicBezTo>
                <a:lnTo>
                  <a:pt x="1988" y="1650"/>
                </a:lnTo>
                <a:lnTo>
                  <a:pt x="1804" y="1431"/>
                </a:lnTo>
                <a:lnTo>
                  <a:pt x="1677" y="1537"/>
                </a:lnTo>
                <a:cubicBezTo>
                  <a:pt x="1615" y="1489"/>
                  <a:pt x="1543" y="1451"/>
                  <a:pt x="1465" y="1427"/>
                </a:cubicBezTo>
                <a:lnTo>
                  <a:pt x="1480" y="1262"/>
                </a:lnTo>
                <a:lnTo>
                  <a:pt x="1195" y="1238"/>
                </a:lnTo>
                <a:lnTo>
                  <a:pt x="1181" y="1402"/>
                </a:lnTo>
                <a:cubicBezTo>
                  <a:pt x="1099" y="1413"/>
                  <a:pt x="1023" y="1438"/>
                  <a:pt x="953" y="1474"/>
                </a:cubicBezTo>
                <a:lnTo>
                  <a:pt x="846" y="1348"/>
                </a:lnTo>
                <a:lnTo>
                  <a:pt x="628" y="1532"/>
                </a:lnTo>
                <a:lnTo>
                  <a:pt x="734" y="1659"/>
                </a:lnTo>
                <a:cubicBezTo>
                  <a:pt x="686" y="1721"/>
                  <a:pt x="648" y="1793"/>
                  <a:pt x="624" y="1870"/>
                </a:cubicBezTo>
                <a:lnTo>
                  <a:pt x="459" y="1856"/>
                </a:lnTo>
                <a:lnTo>
                  <a:pt x="435" y="2141"/>
                </a:lnTo>
                <a:lnTo>
                  <a:pt x="599" y="2155"/>
                </a:lnTo>
                <a:cubicBezTo>
                  <a:pt x="610" y="2236"/>
                  <a:pt x="635" y="2313"/>
                  <a:pt x="671" y="2383"/>
                </a:cubicBezTo>
                <a:lnTo>
                  <a:pt x="545" y="2489"/>
                </a:lnTo>
                <a:lnTo>
                  <a:pt x="729" y="2708"/>
                </a:lnTo>
                <a:lnTo>
                  <a:pt x="855" y="2602"/>
                </a:lnTo>
                <a:cubicBezTo>
                  <a:pt x="918" y="2650"/>
                  <a:pt x="989" y="2688"/>
                  <a:pt x="1067" y="2712"/>
                </a:cubicBezTo>
                <a:lnTo>
                  <a:pt x="1053" y="2877"/>
                </a:lnTo>
                <a:lnTo>
                  <a:pt x="1338" y="2901"/>
                </a:lnTo>
                <a:lnTo>
                  <a:pt x="1352" y="2736"/>
                </a:lnTo>
                <a:cubicBezTo>
                  <a:pt x="1433" y="2726"/>
                  <a:pt x="1510" y="2701"/>
                  <a:pt x="1580" y="2664"/>
                </a:cubicBezTo>
                <a:lnTo>
                  <a:pt x="1686" y="2791"/>
                </a:lnTo>
                <a:lnTo>
                  <a:pt x="1905" y="2607"/>
                </a:lnTo>
                <a:lnTo>
                  <a:pt x="1799" y="2480"/>
                </a:lnTo>
                <a:cubicBezTo>
                  <a:pt x="1847" y="2418"/>
                  <a:pt x="1885" y="2346"/>
                  <a:pt x="1909" y="2269"/>
                </a:cubicBezTo>
                <a:lnTo>
                  <a:pt x="2073" y="2283"/>
                </a:lnTo>
                <a:close/>
                <a:moveTo>
                  <a:pt x="2930" y="1894"/>
                </a:moveTo>
                <a:cubicBezTo>
                  <a:pt x="2930" y="1896"/>
                  <a:pt x="2930" y="1897"/>
                  <a:pt x="2929" y="1899"/>
                </a:cubicBezTo>
                <a:cubicBezTo>
                  <a:pt x="2929" y="1903"/>
                  <a:pt x="2928" y="1906"/>
                  <a:pt x="2927" y="1910"/>
                </a:cubicBezTo>
                <a:cubicBezTo>
                  <a:pt x="2927" y="1912"/>
                  <a:pt x="2927" y="1913"/>
                  <a:pt x="2927" y="1915"/>
                </a:cubicBezTo>
                <a:cubicBezTo>
                  <a:pt x="2926" y="1920"/>
                  <a:pt x="2925" y="1925"/>
                  <a:pt x="2923" y="1930"/>
                </a:cubicBezTo>
                <a:cubicBezTo>
                  <a:pt x="2923" y="1930"/>
                  <a:pt x="2923" y="1931"/>
                  <a:pt x="2923" y="1931"/>
                </a:cubicBezTo>
                <a:cubicBezTo>
                  <a:pt x="2922" y="1936"/>
                  <a:pt x="2921" y="1940"/>
                  <a:pt x="2919" y="1944"/>
                </a:cubicBezTo>
                <a:cubicBezTo>
                  <a:pt x="2919" y="1946"/>
                  <a:pt x="2918" y="1948"/>
                  <a:pt x="2918" y="1949"/>
                </a:cubicBezTo>
                <a:cubicBezTo>
                  <a:pt x="2917" y="1953"/>
                  <a:pt x="2916" y="1956"/>
                  <a:pt x="2915" y="1959"/>
                </a:cubicBezTo>
                <a:cubicBezTo>
                  <a:pt x="2914" y="1961"/>
                  <a:pt x="2914" y="1962"/>
                  <a:pt x="2913" y="1964"/>
                </a:cubicBezTo>
                <a:cubicBezTo>
                  <a:pt x="2904" y="1989"/>
                  <a:pt x="2893" y="2012"/>
                  <a:pt x="2879" y="2033"/>
                </a:cubicBezTo>
                <a:cubicBezTo>
                  <a:pt x="2877" y="2036"/>
                  <a:pt x="2875" y="2039"/>
                  <a:pt x="2873" y="2042"/>
                </a:cubicBezTo>
                <a:cubicBezTo>
                  <a:pt x="2872" y="2043"/>
                  <a:pt x="2872" y="2044"/>
                  <a:pt x="2871" y="2044"/>
                </a:cubicBezTo>
                <a:cubicBezTo>
                  <a:pt x="2869" y="2048"/>
                  <a:pt x="2867" y="2051"/>
                  <a:pt x="2865" y="2054"/>
                </a:cubicBezTo>
                <a:cubicBezTo>
                  <a:pt x="2864" y="2054"/>
                  <a:pt x="2864" y="2054"/>
                  <a:pt x="2864" y="2055"/>
                </a:cubicBezTo>
                <a:cubicBezTo>
                  <a:pt x="2857" y="2064"/>
                  <a:pt x="2849" y="2073"/>
                  <a:pt x="2841" y="2082"/>
                </a:cubicBezTo>
                <a:cubicBezTo>
                  <a:pt x="2840" y="2082"/>
                  <a:pt x="2840" y="2083"/>
                  <a:pt x="2839" y="2083"/>
                </a:cubicBezTo>
                <a:cubicBezTo>
                  <a:pt x="2837" y="2086"/>
                  <a:pt x="2834" y="2089"/>
                  <a:pt x="2832" y="2091"/>
                </a:cubicBezTo>
                <a:cubicBezTo>
                  <a:pt x="2831" y="2092"/>
                  <a:pt x="2830" y="2093"/>
                  <a:pt x="2830" y="2093"/>
                </a:cubicBezTo>
                <a:cubicBezTo>
                  <a:pt x="2818" y="2104"/>
                  <a:pt x="2806" y="2115"/>
                  <a:pt x="2793" y="2124"/>
                </a:cubicBezTo>
                <a:cubicBezTo>
                  <a:pt x="2792" y="2124"/>
                  <a:pt x="2792" y="2125"/>
                  <a:pt x="2791" y="2125"/>
                </a:cubicBezTo>
                <a:cubicBezTo>
                  <a:pt x="2788" y="2128"/>
                  <a:pt x="2785" y="2130"/>
                  <a:pt x="2782" y="2132"/>
                </a:cubicBezTo>
                <a:cubicBezTo>
                  <a:pt x="2782" y="2132"/>
                  <a:pt x="2781" y="2132"/>
                  <a:pt x="2780" y="2133"/>
                </a:cubicBezTo>
                <a:cubicBezTo>
                  <a:pt x="2770" y="2139"/>
                  <a:pt x="2760" y="2145"/>
                  <a:pt x="2750" y="2151"/>
                </a:cubicBezTo>
                <a:cubicBezTo>
                  <a:pt x="2749" y="2151"/>
                  <a:pt x="2749" y="2151"/>
                  <a:pt x="2748" y="2152"/>
                </a:cubicBezTo>
                <a:cubicBezTo>
                  <a:pt x="2745" y="2153"/>
                  <a:pt x="2741" y="2155"/>
                  <a:pt x="2738" y="2156"/>
                </a:cubicBezTo>
                <a:cubicBezTo>
                  <a:pt x="2737" y="2157"/>
                  <a:pt x="2737" y="2157"/>
                  <a:pt x="2736" y="2158"/>
                </a:cubicBezTo>
                <a:cubicBezTo>
                  <a:pt x="2732" y="2159"/>
                  <a:pt x="2729" y="2161"/>
                  <a:pt x="2725" y="2162"/>
                </a:cubicBezTo>
                <a:cubicBezTo>
                  <a:pt x="2706" y="2170"/>
                  <a:pt x="2686" y="2177"/>
                  <a:pt x="2666" y="2181"/>
                </a:cubicBezTo>
                <a:cubicBezTo>
                  <a:pt x="2661" y="2182"/>
                  <a:pt x="2656" y="2183"/>
                  <a:pt x="2652" y="2184"/>
                </a:cubicBezTo>
                <a:cubicBezTo>
                  <a:pt x="2650" y="2184"/>
                  <a:pt x="2648" y="2184"/>
                  <a:pt x="2647" y="2185"/>
                </a:cubicBezTo>
                <a:cubicBezTo>
                  <a:pt x="2643" y="2185"/>
                  <a:pt x="2640" y="2186"/>
                  <a:pt x="2636" y="2186"/>
                </a:cubicBezTo>
                <a:cubicBezTo>
                  <a:pt x="2635" y="2186"/>
                  <a:pt x="2633" y="2187"/>
                  <a:pt x="2631" y="2187"/>
                </a:cubicBezTo>
                <a:cubicBezTo>
                  <a:pt x="2627" y="2187"/>
                  <a:pt x="2622" y="2188"/>
                  <a:pt x="2618" y="2188"/>
                </a:cubicBezTo>
                <a:cubicBezTo>
                  <a:pt x="2617" y="2188"/>
                  <a:pt x="2617" y="2188"/>
                  <a:pt x="2616" y="2188"/>
                </a:cubicBezTo>
                <a:cubicBezTo>
                  <a:pt x="2611" y="2188"/>
                  <a:pt x="2606" y="2189"/>
                  <a:pt x="2601" y="2189"/>
                </a:cubicBezTo>
                <a:cubicBezTo>
                  <a:pt x="2599" y="2189"/>
                  <a:pt x="2598" y="2189"/>
                  <a:pt x="2596" y="2189"/>
                </a:cubicBezTo>
                <a:cubicBezTo>
                  <a:pt x="2592" y="2189"/>
                  <a:pt x="2589" y="2189"/>
                  <a:pt x="2585" y="2189"/>
                </a:cubicBezTo>
                <a:cubicBezTo>
                  <a:pt x="2583" y="2189"/>
                  <a:pt x="2582" y="2189"/>
                  <a:pt x="2580" y="2188"/>
                </a:cubicBezTo>
                <a:cubicBezTo>
                  <a:pt x="2575" y="2188"/>
                  <a:pt x="2570" y="2188"/>
                  <a:pt x="2565" y="2188"/>
                </a:cubicBezTo>
                <a:cubicBezTo>
                  <a:pt x="2559" y="2187"/>
                  <a:pt x="2554" y="2186"/>
                  <a:pt x="2549" y="2186"/>
                </a:cubicBezTo>
                <a:cubicBezTo>
                  <a:pt x="2547" y="2186"/>
                  <a:pt x="2546" y="2185"/>
                  <a:pt x="2544" y="2185"/>
                </a:cubicBezTo>
                <a:cubicBezTo>
                  <a:pt x="2540" y="2185"/>
                  <a:pt x="2537" y="2184"/>
                  <a:pt x="2533" y="2183"/>
                </a:cubicBezTo>
                <a:cubicBezTo>
                  <a:pt x="2531" y="2183"/>
                  <a:pt x="2530" y="2183"/>
                  <a:pt x="2528" y="2182"/>
                </a:cubicBezTo>
                <a:cubicBezTo>
                  <a:pt x="2523" y="2181"/>
                  <a:pt x="2518" y="2180"/>
                  <a:pt x="2514" y="2179"/>
                </a:cubicBezTo>
                <a:cubicBezTo>
                  <a:pt x="2513" y="2179"/>
                  <a:pt x="2513" y="2179"/>
                  <a:pt x="2512" y="2179"/>
                </a:cubicBezTo>
                <a:cubicBezTo>
                  <a:pt x="2508" y="2178"/>
                  <a:pt x="2503" y="2177"/>
                  <a:pt x="2499" y="2175"/>
                </a:cubicBezTo>
                <a:cubicBezTo>
                  <a:pt x="2497" y="2175"/>
                  <a:pt x="2496" y="2174"/>
                  <a:pt x="2494" y="2174"/>
                </a:cubicBezTo>
                <a:cubicBezTo>
                  <a:pt x="2491" y="2173"/>
                  <a:pt x="2487" y="2172"/>
                  <a:pt x="2484" y="2171"/>
                </a:cubicBezTo>
                <a:cubicBezTo>
                  <a:pt x="2482" y="2170"/>
                  <a:pt x="2481" y="2170"/>
                  <a:pt x="2479" y="2169"/>
                </a:cubicBezTo>
                <a:cubicBezTo>
                  <a:pt x="2475" y="2167"/>
                  <a:pt x="2470" y="2166"/>
                  <a:pt x="2466" y="2164"/>
                </a:cubicBezTo>
                <a:cubicBezTo>
                  <a:pt x="2446" y="2156"/>
                  <a:pt x="2428" y="2146"/>
                  <a:pt x="2410" y="2135"/>
                </a:cubicBezTo>
                <a:cubicBezTo>
                  <a:pt x="2407" y="2133"/>
                  <a:pt x="2404" y="2131"/>
                  <a:pt x="2401" y="2129"/>
                </a:cubicBezTo>
                <a:cubicBezTo>
                  <a:pt x="2400" y="2128"/>
                  <a:pt x="2399" y="2128"/>
                  <a:pt x="2399" y="2127"/>
                </a:cubicBezTo>
                <a:cubicBezTo>
                  <a:pt x="2396" y="2125"/>
                  <a:pt x="2393" y="2123"/>
                  <a:pt x="2390" y="2121"/>
                </a:cubicBezTo>
                <a:cubicBezTo>
                  <a:pt x="2389" y="2120"/>
                  <a:pt x="2389" y="2120"/>
                  <a:pt x="2389" y="2120"/>
                </a:cubicBezTo>
                <a:cubicBezTo>
                  <a:pt x="2379" y="2112"/>
                  <a:pt x="2370" y="2105"/>
                  <a:pt x="2361" y="2097"/>
                </a:cubicBezTo>
                <a:cubicBezTo>
                  <a:pt x="2361" y="2096"/>
                  <a:pt x="2360" y="2096"/>
                  <a:pt x="2360" y="2095"/>
                </a:cubicBezTo>
                <a:cubicBezTo>
                  <a:pt x="2357" y="2093"/>
                  <a:pt x="2355" y="2090"/>
                  <a:pt x="2352" y="2087"/>
                </a:cubicBezTo>
                <a:cubicBezTo>
                  <a:pt x="2351" y="2087"/>
                  <a:pt x="2351" y="2086"/>
                  <a:pt x="2350" y="2086"/>
                </a:cubicBezTo>
                <a:cubicBezTo>
                  <a:pt x="2339" y="2074"/>
                  <a:pt x="2329" y="2062"/>
                  <a:pt x="2319" y="2049"/>
                </a:cubicBezTo>
                <a:cubicBezTo>
                  <a:pt x="2319" y="2048"/>
                  <a:pt x="2318" y="2048"/>
                  <a:pt x="2318" y="2047"/>
                </a:cubicBezTo>
                <a:cubicBezTo>
                  <a:pt x="2316" y="2044"/>
                  <a:pt x="2314" y="2041"/>
                  <a:pt x="2312" y="2038"/>
                </a:cubicBezTo>
                <a:cubicBezTo>
                  <a:pt x="2311" y="2037"/>
                  <a:pt x="2311" y="2037"/>
                  <a:pt x="2310" y="2036"/>
                </a:cubicBezTo>
                <a:cubicBezTo>
                  <a:pt x="2304" y="2026"/>
                  <a:pt x="2298" y="2016"/>
                  <a:pt x="2292" y="2005"/>
                </a:cubicBezTo>
                <a:cubicBezTo>
                  <a:pt x="2292" y="2005"/>
                  <a:pt x="2292" y="2005"/>
                  <a:pt x="2292" y="2004"/>
                </a:cubicBezTo>
                <a:cubicBezTo>
                  <a:pt x="2290" y="2001"/>
                  <a:pt x="2288" y="1997"/>
                  <a:pt x="2287" y="1994"/>
                </a:cubicBezTo>
                <a:cubicBezTo>
                  <a:pt x="2286" y="1993"/>
                  <a:pt x="2286" y="1992"/>
                  <a:pt x="2286" y="1992"/>
                </a:cubicBezTo>
                <a:cubicBezTo>
                  <a:pt x="2284" y="1988"/>
                  <a:pt x="2283" y="1985"/>
                  <a:pt x="2281" y="1981"/>
                </a:cubicBezTo>
                <a:cubicBezTo>
                  <a:pt x="2271" y="1958"/>
                  <a:pt x="2264" y="1933"/>
                  <a:pt x="2259" y="1908"/>
                </a:cubicBezTo>
                <a:cubicBezTo>
                  <a:pt x="2259" y="1906"/>
                  <a:pt x="2259" y="1904"/>
                  <a:pt x="2258" y="1902"/>
                </a:cubicBezTo>
                <a:cubicBezTo>
                  <a:pt x="2258" y="1899"/>
                  <a:pt x="2258" y="1896"/>
                  <a:pt x="2257" y="1892"/>
                </a:cubicBezTo>
                <a:cubicBezTo>
                  <a:pt x="2257" y="1891"/>
                  <a:pt x="2257" y="1889"/>
                  <a:pt x="2257" y="1887"/>
                </a:cubicBezTo>
                <a:cubicBezTo>
                  <a:pt x="2256" y="1883"/>
                  <a:pt x="2256" y="1878"/>
                  <a:pt x="2255" y="1874"/>
                </a:cubicBezTo>
                <a:cubicBezTo>
                  <a:pt x="2255" y="1873"/>
                  <a:pt x="2255" y="1872"/>
                  <a:pt x="2255" y="1872"/>
                </a:cubicBezTo>
                <a:cubicBezTo>
                  <a:pt x="2255" y="1867"/>
                  <a:pt x="2255" y="1862"/>
                  <a:pt x="2254" y="1857"/>
                </a:cubicBezTo>
                <a:cubicBezTo>
                  <a:pt x="2254" y="1855"/>
                  <a:pt x="2254" y="1854"/>
                  <a:pt x="2254" y="1852"/>
                </a:cubicBezTo>
                <a:cubicBezTo>
                  <a:pt x="2254" y="1848"/>
                  <a:pt x="2254" y="1844"/>
                  <a:pt x="2255" y="1841"/>
                </a:cubicBezTo>
                <a:cubicBezTo>
                  <a:pt x="2255" y="1839"/>
                  <a:pt x="2255" y="1838"/>
                  <a:pt x="2255" y="1836"/>
                </a:cubicBezTo>
                <a:cubicBezTo>
                  <a:pt x="2255" y="1831"/>
                  <a:pt x="2255" y="1826"/>
                  <a:pt x="2256" y="1820"/>
                </a:cubicBezTo>
                <a:cubicBezTo>
                  <a:pt x="2256" y="1815"/>
                  <a:pt x="2257" y="1810"/>
                  <a:pt x="2257" y="1805"/>
                </a:cubicBezTo>
                <a:cubicBezTo>
                  <a:pt x="2258" y="1803"/>
                  <a:pt x="2258" y="1802"/>
                  <a:pt x="2258" y="1800"/>
                </a:cubicBezTo>
                <a:cubicBezTo>
                  <a:pt x="2259" y="1796"/>
                  <a:pt x="2259" y="1793"/>
                  <a:pt x="2260" y="1789"/>
                </a:cubicBezTo>
                <a:cubicBezTo>
                  <a:pt x="2260" y="1787"/>
                  <a:pt x="2260" y="1786"/>
                  <a:pt x="2261" y="1784"/>
                </a:cubicBezTo>
                <a:cubicBezTo>
                  <a:pt x="2262" y="1779"/>
                  <a:pt x="2263" y="1774"/>
                  <a:pt x="2264" y="1770"/>
                </a:cubicBezTo>
                <a:cubicBezTo>
                  <a:pt x="2264" y="1769"/>
                  <a:pt x="2264" y="1768"/>
                  <a:pt x="2264" y="1768"/>
                </a:cubicBezTo>
                <a:cubicBezTo>
                  <a:pt x="2266" y="1763"/>
                  <a:pt x="2267" y="1759"/>
                  <a:pt x="2268" y="1755"/>
                </a:cubicBezTo>
                <a:cubicBezTo>
                  <a:pt x="2268" y="1753"/>
                  <a:pt x="2269" y="1751"/>
                  <a:pt x="2269" y="1750"/>
                </a:cubicBezTo>
                <a:cubicBezTo>
                  <a:pt x="2270" y="1746"/>
                  <a:pt x="2272" y="1743"/>
                  <a:pt x="2273" y="1740"/>
                </a:cubicBezTo>
                <a:cubicBezTo>
                  <a:pt x="2273" y="1738"/>
                  <a:pt x="2274" y="1737"/>
                  <a:pt x="2274" y="1735"/>
                </a:cubicBezTo>
                <a:cubicBezTo>
                  <a:pt x="2276" y="1731"/>
                  <a:pt x="2278" y="1726"/>
                  <a:pt x="2279" y="1722"/>
                </a:cubicBezTo>
                <a:cubicBezTo>
                  <a:pt x="2279" y="1722"/>
                  <a:pt x="2279" y="1722"/>
                  <a:pt x="2279" y="1722"/>
                </a:cubicBezTo>
                <a:cubicBezTo>
                  <a:pt x="2287" y="1702"/>
                  <a:pt x="2297" y="1684"/>
                  <a:pt x="2308" y="1666"/>
                </a:cubicBezTo>
                <a:cubicBezTo>
                  <a:pt x="2310" y="1663"/>
                  <a:pt x="2312" y="1660"/>
                  <a:pt x="2315" y="1657"/>
                </a:cubicBezTo>
                <a:cubicBezTo>
                  <a:pt x="2315" y="1656"/>
                  <a:pt x="2316" y="1655"/>
                  <a:pt x="2316" y="1655"/>
                </a:cubicBezTo>
                <a:cubicBezTo>
                  <a:pt x="2318" y="1652"/>
                  <a:pt x="2320" y="1649"/>
                  <a:pt x="2323" y="1646"/>
                </a:cubicBezTo>
                <a:cubicBezTo>
                  <a:pt x="2323" y="1645"/>
                  <a:pt x="2323" y="1645"/>
                  <a:pt x="2324" y="1644"/>
                </a:cubicBezTo>
                <a:cubicBezTo>
                  <a:pt x="2331" y="1635"/>
                  <a:pt x="2339" y="1626"/>
                  <a:pt x="2347" y="1617"/>
                </a:cubicBezTo>
                <a:cubicBezTo>
                  <a:pt x="2347" y="1617"/>
                  <a:pt x="2348" y="1616"/>
                  <a:pt x="2348" y="1616"/>
                </a:cubicBezTo>
                <a:cubicBezTo>
                  <a:pt x="2351" y="1613"/>
                  <a:pt x="2353" y="1610"/>
                  <a:pt x="2356" y="1608"/>
                </a:cubicBezTo>
                <a:cubicBezTo>
                  <a:pt x="2356" y="1607"/>
                  <a:pt x="2357" y="1607"/>
                  <a:pt x="2358" y="1606"/>
                </a:cubicBezTo>
                <a:cubicBezTo>
                  <a:pt x="2369" y="1595"/>
                  <a:pt x="2381" y="1585"/>
                  <a:pt x="2394" y="1575"/>
                </a:cubicBezTo>
                <a:cubicBezTo>
                  <a:pt x="2395" y="1575"/>
                  <a:pt x="2396" y="1574"/>
                  <a:pt x="2396" y="1574"/>
                </a:cubicBezTo>
                <a:cubicBezTo>
                  <a:pt x="2399" y="1572"/>
                  <a:pt x="2402" y="1569"/>
                  <a:pt x="2405" y="1567"/>
                </a:cubicBezTo>
                <a:cubicBezTo>
                  <a:pt x="2406" y="1567"/>
                  <a:pt x="2406" y="1567"/>
                  <a:pt x="2407" y="1566"/>
                </a:cubicBezTo>
                <a:cubicBezTo>
                  <a:pt x="2417" y="1560"/>
                  <a:pt x="2427" y="1554"/>
                  <a:pt x="2438" y="1548"/>
                </a:cubicBezTo>
                <a:cubicBezTo>
                  <a:pt x="2438" y="1548"/>
                  <a:pt x="2439" y="1548"/>
                  <a:pt x="2439" y="1548"/>
                </a:cubicBezTo>
                <a:cubicBezTo>
                  <a:pt x="2443" y="1546"/>
                  <a:pt x="2446" y="1544"/>
                  <a:pt x="2449" y="1543"/>
                </a:cubicBezTo>
                <a:cubicBezTo>
                  <a:pt x="2450" y="1542"/>
                  <a:pt x="2451" y="1542"/>
                  <a:pt x="2451" y="1542"/>
                </a:cubicBezTo>
                <a:cubicBezTo>
                  <a:pt x="2455" y="1540"/>
                  <a:pt x="2459" y="1538"/>
                  <a:pt x="2462" y="1537"/>
                </a:cubicBezTo>
                <a:cubicBezTo>
                  <a:pt x="2481" y="1529"/>
                  <a:pt x="2501" y="1522"/>
                  <a:pt x="2522" y="1518"/>
                </a:cubicBezTo>
                <a:cubicBezTo>
                  <a:pt x="2526" y="1517"/>
                  <a:pt x="2531" y="1516"/>
                  <a:pt x="2536" y="1515"/>
                </a:cubicBezTo>
                <a:cubicBezTo>
                  <a:pt x="2537" y="1515"/>
                  <a:pt x="2539" y="1515"/>
                  <a:pt x="2541" y="1514"/>
                </a:cubicBezTo>
                <a:cubicBezTo>
                  <a:pt x="2544" y="1514"/>
                  <a:pt x="2548" y="1513"/>
                  <a:pt x="2551" y="1513"/>
                </a:cubicBezTo>
                <a:cubicBezTo>
                  <a:pt x="2553" y="1513"/>
                  <a:pt x="2555" y="1513"/>
                  <a:pt x="2556" y="1512"/>
                </a:cubicBezTo>
                <a:cubicBezTo>
                  <a:pt x="2561" y="1512"/>
                  <a:pt x="2565" y="1511"/>
                  <a:pt x="2570" y="1511"/>
                </a:cubicBezTo>
                <a:cubicBezTo>
                  <a:pt x="2570" y="1511"/>
                  <a:pt x="2571" y="1511"/>
                  <a:pt x="2571" y="1511"/>
                </a:cubicBezTo>
                <a:cubicBezTo>
                  <a:pt x="2576" y="1511"/>
                  <a:pt x="2581" y="1511"/>
                  <a:pt x="2586" y="1510"/>
                </a:cubicBezTo>
                <a:cubicBezTo>
                  <a:pt x="2588" y="1510"/>
                  <a:pt x="2590" y="1510"/>
                  <a:pt x="2591" y="1510"/>
                </a:cubicBezTo>
                <a:cubicBezTo>
                  <a:pt x="2595" y="1510"/>
                  <a:pt x="2599" y="1510"/>
                  <a:pt x="2603" y="1511"/>
                </a:cubicBezTo>
                <a:cubicBezTo>
                  <a:pt x="2604" y="1511"/>
                  <a:pt x="2606" y="1511"/>
                  <a:pt x="2607" y="1511"/>
                </a:cubicBezTo>
                <a:cubicBezTo>
                  <a:pt x="2612" y="1511"/>
                  <a:pt x="2618" y="1511"/>
                  <a:pt x="2623" y="1512"/>
                </a:cubicBezTo>
                <a:cubicBezTo>
                  <a:pt x="2628" y="1512"/>
                  <a:pt x="2633" y="1513"/>
                  <a:pt x="2638" y="1513"/>
                </a:cubicBezTo>
                <a:cubicBezTo>
                  <a:pt x="2640" y="1514"/>
                  <a:pt x="2642" y="1514"/>
                  <a:pt x="2643" y="1514"/>
                </a:cubicBezTo>
                <a:cubicBezTo>
                  <a:pt x="2647" y="1515"/>
                  <a:pt x="2651" y="1515"/>
                  <a:pt x="2654" y="1516"/>
                </a:cubicBezTo>
                <a:cubicBezTo>
                  <a:pt x="2656" y="1516"/>
                  <a:pt x="2657" y="1516"/>
                  <a:pt x="2659" y="1517"/>
                </a:cubicBezTo>
                <a:cubicBezTo>
                  <a:pt x="2664" y="1518"/>
                  <a:pt x="2669" y="1519"/>
                  <a:pt x="2674" y="1520"/>
                </a:cubicBezTo>
                <a:cubicBezTo>
                  <a:pt x="2674" y="1520"/>
                  <a:pt x="2675" y="1520"/>
                  <a:pt x="2675" y="1520"/>
                </a:cubicBezTo>
                <a:cubicBezTo>
                  <a:pt x="2680" y="1521"/>
                  <a:pt x="2684" y="1523"/>
                  <a:pt x="2688" y="1524"/>
                </a:cubicBezTo>
                <a:cubicBezTo>
                  <a:pt x="2690" y="1524"/>
                  <a:pt x="2692" y="1525"/>
                  <a:pt x="2693" y="1525"/>
                </a:cubicBezTo>
                <a:cubicBezTo>
                  <a:pt x="2697" y="1526"/>
                  <a:pt x="2700" y="1527"/>
                  <a:pt x="2703" y="1529"/>
                </a:cubicBezTo>
                <a:cubicBezTo>
                  <a:pt x="2705" y="1529"/>
                  <a:pt x="2707" y="1530"/>
                  <a:pt x="2708" y="1530"/>
                </a:cubicBezTo>
                <a:cubicBezTo>
                  <a:pt x="2713" y="1532"/>
                  <a:pt x="2717" y="1533"/>
                  <a:pt x="2722" y="1535"/>
                </a:cubicBezTo>
                <a:cubicBezTo>
                  <a:pt x="2741" y="1543"/>
                  <a:pt x="2760" y="1553"/>
                  <a:pt x="2777" y="1564"/>
                </a:cubicBezTo>
                <a:cubicBezTo>
                  <a:pt x="2780" y="1566"/>
                  <a:pt x="2783" y="1568"/>
                  <a:pt x="2787" y="1571"/>
                </a:cubicBezTo>
                <a:cubicBezTo>
                  <a:pt x="2787" y="1571"/>
                  <a:pt x="2788" y="1571"/>
                  <a:pt x="2789" y="1572"/>
                </a:cubicBezTo>
                <a:cubicBezTo>
                  <a:pt x="2792" y="1574"/>
                  <a:pt x="2795" y="1576"/>
                  <a:pt x="2798" y="1579"/>
                </a:cubicBezTo>
                <a:cubicBezTo>
                  <a:pt x="2798" y="1579"/>
                  <a:pt x="2798" y="1579"/>
                  <a:pt x="2799" y="1579"/>
                </a:cubicBezTo>
                <a:cubicBezTo>
                  <a:pt x="2808" y="1587"/>
                  <a:pt x="2818" y="1594"/>
                  <a:pt x="2826" y="1603"/>
                </a:cubicBezTo>
                <a:cubicBezTo>
                  <a:pt x="2827" y="1603"/>
                  <a:pt x="2827" y="1603"/>
                  <a:pt x="2828" y="1604"/>
                </a:cubicBezTo>
                <a:cubicBezTo>
                  <a:pt x="2830" y="1606"/>
                  <a:pt x="2833" y="1609"/>
                  <a:pt x="2836" y="1612"/>
                </a:cubicBezTo>
                <a:cubicBezTo>
                  <a:pt x="2836" y="1612"/>
                  <a:pt x="2837" y="1613"/>
                  <a:pt x="2837" y="1613"/>
                </a:cubicBezTo>
                <a:cubicBezTo>
                  <a:pt x="2848" y="1625"/>
                  <a:pt x="2859" y="1637"/>
                  <a:pt x="2868" y="1650"/>
                </a:cubicBezTo>
                <a:cubicBezTo>
                  <a:pt x="2869" y="1651"/>
                  <a:pt x="2869" y="1652"/>
                  <a:pt x="2870" y="1652"/>
                </a:cubicBezTo>
                <a:cubicBezTo>
                  <a:pt x="2872" y="1655"/>
                  <a:pt x="2874" y="1658"/>
                  <a:pt x="2876" y="1661"/>
                </a:cubicBezTo>
                <a:cubicBezTo>
                  <a:pt x="2876" y="1662"/>
                  <a:pt x="2877" y="1662"/>
                  <a:pt x="2877" y="1663"/>
                </a:cubicBezTo>
                <a:cubicBezTo>
                  <a:pt x="2884" y="1673"/>
                  <a:pt x="2889" y="1683"/>
                  <a:pt x="2895" y="1694"/>
                </a:cubicBezTo>
                <a:cubicBezTo>
                  <a:pt x="2895" y="1694"/>
                  <a:pt x="2895" y="1695"/>
                  <a:pt x="2896" y="1695"/>
                </a:cubicBezTo>
                <a:cubicBezTo>
                  <a:pt x="2897" y="1698"/>
                  <a:pt x="2899" y="1702"/>
                  <a:pt x="2901" y="1705"/>
                </a:cubicBezTo>
                <a:cubicBezTo>
                  <a:pt x="2901" y="1706"/>
                  <a:pt x="2901" y="1707"/>
                  <a:pt x="2902" y="1708"/>
                </a:cubicBezTo>
                <a:cubicBezTo>
                  <a:pt x="2903" y="1711"/>
                  <a:pt x="2905" y="1714"/>
                  <a:pt x="2906" y="1718"/>
                </a:cubicBezTo>
                <a:cubicBezTo>
                  <a:pt x="2914" y="1737"/>
                  <a:pt x="2921" y="1757"/>
                  <a:pt x="2925" y="1777"/>
                </a:cubicBezTo>
                <a:lnTo>
                  <a:pt x="2925" y="1778"/>
                </a:lnTo>
                <a:cubicBezTo>
                  <a:pt x="2926" y="1782"/>
                  <a:pt x="2927" y="1787"/>
                  <a:pt x="2928" y="1792"/>
                </a:cubicBezTo>
                <a:cubicBezTo>
                  <a:pt x="2928" y="1793"/>
                  <a:pt x="2929" y="1795"/>
                  <a:pt x="2929" y="1797"/>
                </a:cubicBezTo>
                <a:cubicBezTo>
                  <a:pt x="2929" y="1800"/>
                  <a:pt x="2930" y="1803"/>
                  <a:pt x="2930" y="1807"/>
                </a:cubicBezTo>
                <a:cubicBezTo>
                  <a:pt x="2930" y="1809"/>
                  <a:pt x="2931" y="1810"/>
                  <a:pt x="2931" y="1812"/>
                </a:cubicBezTo>
                <a:cubicBezTo>
                  <a:pt x="2931" y="1817"/>
                  <a:pt x="2932" y="1821"/>
                  <a:pt x="2932" y="1825"/>
                </a:cubicBezTo>
                <a:cubicBezTo>
                  <a:pt x="2932" y="1826"/>
                  <a:pt x="2932" y="1827"/>
                  <a:pt x="2932" y="1827"/>
                </a:cubicBezTo>
                <a:cubicBezTo>
                  <a:pt x="2933" y="1832"/>
                  <a:pt x="2933" y="1837"/>
                  <a:pt x="2933" y="1842"/>
                </a:cubicBezTo>
                <a:lnTo>
                  <a:pt x="2933" y="1847"/>
                </a:lnTo>
                <a:cubicBezTo>
                  <a:pt x="2933" y="1851"/>
                  <a:pt x="2933" y="1855"/>
                  <a:pt x="2933" y="1858"/>
                </a:cubicBezTo>
                <a:cubicBezTo>
                  <a:pt x="2933" y="1860"/>
                  <a:pt x="2933" y="1862"/>
                  <a:pt x="2933" y="1863"/>
                </a:cubicBezTo>
                <a:cubicBezTo>
                  <a:pt x="2932" y="1868"/>
                  <a:pt x="2932" y="1874"/>
                  <a:pt x="2932" y="1879"/>
                </a:cubicBezTo>
                <a:cubicBezTo>
                  <a:pt x="2931" y="1884"/>
                  <a:pt x="2931" y="1889"/>
                  <a:pt x="2930" y="1894"/>
                </a:cubicBezTo>
                <a:close/>
                <a:moveTo>
                  <a:pt x="3160" y="1999"/>
                </a:moveTo>
                <a:lnTo>
                  <a:pt x="3178" y="1799"/>
                </a:lnTo>
                <a:lnTo>
                  <a:pt x="3062" y="1789"/>
                </a:lnTo>
                <a:cubicBezTo>
                  <a:pt x="3055" y="1732"/>
                  <a:pt x="3037" y="1679"/>
                  <a:pt x="3012" y="1629"/>
                </a:cubicBezTo>
                <a:lnTo>
                  <a:pt x="3100" y="1555"/>
                </a:lnTo>
                <a:lnTo>
                  <a:pt x="2971" y="1401"/>
                </a:lnTo>
                <a:lnTo>
                  <a:pt x="2882" y="1476"/>
                </a:lnTo>
                <a:cubicBezTo>
                  <a:pt x="2838" y="1442"/>
                  <a:pt x="2788" y="1415"/>
                  <a:pt x="2734" y="1398"/>
                </a:cubicBezTo>
                <a:lnTo>
                  <a:pt x="2744" y="1283"/>
                </a:lnTo>
                <a:lnTo>
                  <a:pt x="2543" y="1265"/>
                </a:lnTo>
                <a:lnTo>
                  <a:pt x="2533" y="1381"/>
                </a:lnTo>
                <a:cubicBezTo>
                  <a:pt x="2476" y="1388"/>
                  <a:pt x="2423" y="1406"/>
                  <a:pt x="2374" y="1432"/>
                </a:cubicBezTo>
                <a:lnTo>
                  <a:pt x="2299" y="1343"/>
                </a:lnTo>
                <a:lnTo>
                  <a:pt x="2145" y="1472"/>
                </a:lnTo>
                <a:lnTo>
                  <a:pt x="2220" y="1561"/>
                </a:lnTo>
                <a:cubicBezTo>
                  <a:pt x="2186" y="1605"/>
                  <a:pt x="2159" y="1655"/>
                  <a:pt x="2143" y="1710"/>
                </a:cubicBezTo>
                <a:lnTo>
                  <a:pt x="2027" y="1700"/>
                </a:lnTo>
                <a:lnTo>
                  <a:pt x="2010" y="1900"/>
                </a:lnTo>
                <a:lnTo>
                  <a:pt x="2125" y="1910"/>
                </a:lnTo>
                <a:cubicBezTo>
                  <a:pt x="2132" y="1967"/>
                  <a:pt x="2150" y="2021"/>
                  <a:pt x="2176" y="2070"/>
                </a:cubicBezTo>
                <a:lnTo>
                  <a:pt x="2087" y="2144"/>
                </a:lnTo>
                <a:lnTo>
                  <a:pt x="2216" y="2298"/>
                </a:lnTo>
                <a:lnTo>
                  <a:pt x="2305" y="2223"/>
                </a:lnTo>
                <a:cubicBezTo>
                  <a:pt x="2349" y="2257"/>
                  <a:pt x="2399" y="2284"/>
                  <a:pt x="2454" y="2301"/>
                </a:cubicBezTo>
                <a:lnTo>
                  <a:pt x="2444" y="2416"/>
                </a:lnTo>
                <a:lnTo>
                  <a:pt x="2644" y="2434"/>
                </a:lnTo>
                <a:lnTo>
                  <a:pt x="2654" y="2318"/>
                </a:lnTo>
                <a:cubicBezTo>
                  <a:pt x="2711" y="2311"/>
                  <a:pt x="2765" y="2293"/>
                  <a:pt x="2814" y="2267"/>
                </a:cubicBezTo>
                <a:lnTo>
                  <a:pt x="2889" y="2356"/>
                </a:lnTo>
                <a:lnTo>
                  <a:pt x="3042" y="2227"/>
                </a:lnTo>
                <a:lnTo>
                  <a:pt x="2968" y="2138"/>
                </a:lnTo>
                <a:cubicBezTo>
                  <a:pt x="3001" y="2094"/>
                  <a:pt x="3028" y="2044"/>
                  <a:pt x="3045" y="1989"/>
                </a:cubicBezTo>
                <a:lnTo>
                  <a:pt x="3160" y="1999"/>
                </a:lnTo>
                <a:close/>
              </a:path>
            </a:pathLst>
          </a:custGeom>
          <a:solidFill>
            <a:schemeClr val="bg1"/>
          </a:solidFill>
          <a:ln>
            <a:noFill/>
          </a:ln>
        </p:spPr>
        <p:txBody>
          <a:bodyPr/>
          <a:lstStyle/>
          <a:p>
            <a:endParaRPr lang="zh-CN" altLang="en-US"/>
          </a:p>
        </p:txBody>
      </p:sp>
    </p:spTree>
    <p:extLst>
      <p:ext uri="{BB962C8B-B14F-4D97-AF65-F5344CB8AC3E}">
        <p14:creationId xmlns:p14="http://schemas.microsoft.com/office/powerpoint/2010/main" val="830509534"/>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p:bldP spid="11" grpId="0" animBg="1"/>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p:cNvSpPr/>
          <p:nvPr/>
        </p:nvSpPr>
        <p:spPr>
          <a:xfrm>
            <a:off x="-12700" y="0"/>
            <a:ext cx="2424460" cy="5715000"/>
          </a:xfrm>
          <a:prstGeom prst="rect">
            <a:avLst/>
          </a:prstGeom>
          <a:solidFill>
            <a:srgbClr val="013B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en-US" dirty="0">
              <a:solidFill>
                <a:schemeClr val="bg1"/>
              </a:solidFill>
              <a:latin typeface="宋体" pitchFamily="2" charset="-122"/>
            </a:endParaRPr>
          </a:p>
        </p:txBody>
      </p:sp>
      <p:grpSp>
        <p:nvGrpSpPr>
          <p:cNvPr id="30" name="组合 29"/>
          <p:cNvGrpSpPr/>
          <p:nvPr/>
        </p:nvGrpSpPr>
        <p:grpSpPr>
          <a:xfrm>
            <a:off x="334646" y="2087602"/>
            <a:ext cx="1729769" cy="1253073"/>
            <a:chOff x="334646" y="2087602"/>
            <a:chExt cx="1729769" cy="1253073"/>
          </a:xfrm>
        </p:grpSpPr>
        <p:sp>
          <p:nvSpPr>
            <p:cNvPr id="3" name="矩形 2"/>
            <p:cNvSpPr/>
            <p:nvPr/>
          </p:nvSpPr>
          <p:spPr>
            <a:xfrm>
              <a:off x="696828" y="2087602"/>
              <a:ext cx="1005404" cy="584775"/>
            </a:xfrm>
            <a:prstGeom prst="rect">
              <a:avLst/>
            </a:prstGeom>
          </p:spPr>
          <p:txBody>
            <a:bodyPr wrap="none">
              <a:spAutoFit/>
            </a:bodyPr>
            <a:lstStyle/>
            <a:p>
              <a:pPr algn="ctr" defTabSz="685862"/>
              <a:r>
                <a:rPr lang="zh-CN" altLang="en-US" sz="3200" b="1" dirty="0">
                  <a:solidFill>
                    <a:prstClr val="white"/>
                  </a:solidFill>
                  <a:latin typeface="微软雅黑" pitchFamily="34" charset="-122"/>
                  <a:ea typeface="微软雅黑" pitchFamily="34" charset="-122"/>
                </a:rPr>
                <a:t>目录</a:t>
              </a:r>
            </a:p>
          </p:txBody>
        </p:sp>
        <p:sp>
          <p:nvSpPr>
            <p:cNvPr id="4" name="TextBox 3"/>
            <p:cNvSpPr txBox="1"/>
            <p:nvPr/>
          </p:nvSpPr>
          <p:spPr>
            <a:xfrm>
              <a:off x="334646" y="2755900"/>
              <a:ext cx="1729769" cy="584775"/>
            </a:xfrm>
            <a:prstGeom prst="rect">
              <a:avLst/>
            </a:prstGeom>
            <a:noFill/>
          </p:spPr>
          <p:txBody>
            <a:bodyPr wrap="none" rtlCol="0">
              <a:spAutoFit/>
            </a:bodyPr>
            <a:lstStyle/>
            <a:p>
              <a:pPr algn="ctr" defTabSz="685862"/>
              <a:r>
                <a:rPr lang="en-US" altLang="zh-CN" sz="3200" dirty="0">
                  <a:solidFill>
                    <a:prstClr val="white"/>
                  </a:solidFill>
                  <a:latin typeface="微软雅黑" pitchFamily="34" charset="-122"/>
                  <a:ea typeface="微软雅黑" pitchFamily="34" charset="-122"/>
                </a:rPr>
                <a:t>contens</a:t>
              </a:r>
              <a:endParaRPr lang="zh-CN" altLang="en-US" sz="3200" dirty="0">
                <a:solidFill>
                  <a:prstClr val="white"/>
                </a:solidFill>
                <a:latin typeface="微软雅黑" pitchFamily="34" charset="-122"/>
                <a:ea typeface="微软雅黑" pitchFamily="34" charset="-122"/>
              </a:endParaRPr>
            </a:p>
          </p:txBody>
        </p:sp>
      </p:grpSp>
      <p:grpSp>
        <p:nvGrpSpPr>
          <p:cNvPr id="5" name="组合 4"/>
          <p:cNvGrpSpPr/>
          <p:nvPr/>
        </p:nvGrpSpPr>
        <p:grpSpPr>
          <a:xfrm>
            <a:off x="3473316" y="506268"/>
            <a:ext cx="623040" cy="623040"/>
            <a:chOff x="2195736" y="5157192"/>
            <a:chExt cx="864096" cy="864096"/>
          </a:xfrm>
        </p:grpSpPr>
        <p:sp>
          <p:nvSpPr>
            <p:cNvPr id="6" name="椭圆 5"/>
            <p:cNvSpPr/>
            <p:nvPr/>
          </p:nvSpPr>
          <p:spPr>
            <a:xfrm>
              <a:off x="2195736" y="5157192"/>
              <a:ext cx="864096" cy="864096"/>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ndParaRPr>
            </a:p>
          </p:txBody>
        </p:sp>
        <p:sp>
          <p:nvSpPr>
            <p:cNvPr id="7" name="Freeform 12"/>
            <p:cNvSpPr>
              <a:spLocks noEditPoints="1"/>
            </p:cNvSpPr>
            <p:nvPr/>
          </p:nvSpPr>
          <p:spPr bwMode="black">
            <a:xfrm>
              <a:off x="2399060" y="5301208"/>
              <a:ext cx="481342" cy="58089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grpSp>
      <p:sp>
        <p:nvSpPr>
          <p:cNvPr id="8" name="矩形 7"/>
          <p:cNvSpPr/>
          <p:nvPr/>
        </p:nvSpPr>
        <p:spPr>
          <a:xfrm>
            <a:off x="4209633" y="586956"/>
            <a:ext cx="800219" cy="461665"/>
          </a:xfrm>
          <a:prstGeom prst="rect">
            <a:avLst/>
          </a:prstGeom>
        </p:spPr>
        <p:txBody>
          <a:bodyPr vert="horz" wrap="none">
            <a:spAutoFit/>
          </a:bodyPr>
          <a:lstStyle/>
          <a:p>
            <a:r>
              <a:rPr lang="zh-CN" altLang="en-US" sz="2400" b="1" dirty="0" smtClean="0">
                <a:solidFill>
                  <a:schemeClr val="tx1">
                    <a:lumMod val="75000"/>
                    <a:lumOff val="25000"/>
                  </a:schemeClr>
                </a:solidFill>
                <a:latin typeface="微软雅黑" pitchFamily="34" charset="-122"/>
                <a:ea typeface="微软雅黑" pitchFamily="34" charset="-122"/>
              </a:rPr>
              <a:t>绪论</a:t>
            </a:r>
            <a:endParaRPr lang="zh-CN" altLang="en-US" sz="2400" b="1" dirty="0">
              <a:solidFill>
                <a:schemeClr val="tx1">
                  <a:lumMod val="75000"/>
                  <a:lumOff val="25000"/>
                </a:schemeClr>
              </a:solidFill>
              <a:latin typeface="微软雅黑" pitchFamily="34" charset="-122"/>
              <a:ea typeface="微软雅黑" pitchFamily="34" charset="-122"/>
            </a:endParaRPr>
          </a:p>
        </p:txBody>
      </p:sp>
      <p:sp>
        <p:nvSpPr>
          <p:cNvPr id="9" name="矩形 8"/>
          <p:cNvSpPr/>
          <p:nvPr/>
        </p:nvSpPr>
        <p:spPr>
          <a:xfrm>
            <a:off x="4209633" y="1402841"/>
            <a:ext cx="2954655" cy="461665"/>
          </a:xfrm>
          <a:prstGeom prst="rect">
            <a:avLst/>
          </a:prstGeom>
        </p:spPr>
        <p:txBody>
          <a:bodyPr vert="horz"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研究方法与</a:t>
            </a:r>
            <a:r>
              <a:rPr lang="zh-CN" altLang="en-US" sz="2400" b="1" dirty="0" smtClean="0">
                <a:solidFill>
                  <a:schemeClr val="tx1">
                    <a:lumMod val="75000"/>
                    <a:lumOff val="25000"/>
                  </a:schemeClr>
                </a:solidFill>
                <a:latin typeface="微软雅黑" pitchFamily="34" charset="-122"/>
                <a:ea typeface="微软雅黑" pitchFamily="34" charset="-122"/>
              </a:rPr>
              <a:t>研究思路</a:t>
            </a:r>
            <a:endParaRPr lang="zh-CN" altLang="en-US" sz="2400" b="1" dirty="0">
              <a:solidFill>
                <a:schemeClr val="tx1">
                  <a:lumMod val="75000"/>
                  <a:lumOff val="25000"/>
                </a:schemeClr>
              </a:solidFill>
              <a:latin typeface="微软雅黑" pitchFamily="34" charset="-122"/>
              <a:ea typeface="微软雅黑" pitchFamily="34" charset="-122"/>
            </a:endParaRPr>
          </a:p>
        </p:txBody>
      </p:sp>
      <p:sp>
        <p:nvSpPr>
          <p:cNvPr id="10" name="矩形 9"/>
          <p:cNvSpPr/>
          <p:nvPr/>
        </p:nvSpPr>
        <p:spPr>
          <a:xfrm>
            <a:off x="4209633" y="2218726"/>
            <a:ext cx="2954655" cy="461665"/>
          </a:xfrm>
          <a:prstGeom prst="rect">
            <a:avLst/>
          </a:prstGeom>
        </p:spPr>
        <p:txBody>
          <a:bodyPr vert="horz"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关键技术和实践难点</a:t>
            </a:r>
          </a:p>
        </p:txBody>
      </p:sp>
      <p:sp>
        <p:nvSpPr>
          <p:cNvPr id="11" name="矩形 10"/>
          <p:cNvSpPr/>
          <p:nvPr/>
        </p:nvSpPr>
        <p:spPr>
          <a:xfrm>
            <a:off x="4209633" y="3034611"/>
            <a:ext cx="2339102" cy="461665"/>
          </a:xfrm>
          <a:prstGeom prst="rect">
            <a:avLst/>
          </a:prstGeom>
        </p:spPr>
        <p:txBody>
          <a:bodyPr vert="horz"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研究成果与应用</a:t>
            </a:r>
          </a:p>
        </p:txBody>
      </p:sp>
      <p:sp>
        <p:nvSpPr>
          <p:cNvPr id="12" name="矩形 11"/>
          <p:cNvSpPr/>
          <p:nvPr/>
        </p:nvSpPr>
        <p:spPr>
          <a:xfrm>
            <a:off x="4209633" y="3850496"/>
            <a:ext cx="1415772" cy="461665"/>
          </a:xfrm>
          <a:prstGeom prst="rect">
            <a:avLst/>
          </a:prstGeom>
        </p:spPr>
        <p:txBody>
          <a:bodyPr vert="horz" wrap="none">
            <a:spAutoFit/>
          </a:bodyPr>
          <a:lstStyle/>
          <a:p>
            <a:r>
              <a:rPr lang="zh-CN" altLang="en-US" sz="2400" b="1" dirty="0">
                <a:solidFill>
                  <a:schemeClr val="tx1">
                    <a:lumMod val="75000"/>
                    <a:lumOff val="25000"/>
                  </a:schemeClr>
                </a:solidFill>
                <a:latin typeface="微软雅黑" pitchFamily="34" charset="-122"/>
                <a:ea typeface="微软雅黑" pitchFamily="34" charset="-122"/>
              </a:rPr>
              <a:t>相关建议</a:t>
            </a:r>
          </a:p>
        </p:txBody>
      </p:sp>
      <p:grpSp>
        <p:nvGrpSpPr>
          <p:cNvPr id="13" name="组合 12"/>
          <p:cNvGrpSpPr/>
          <p:nvPr/>
        </p:nvGrpSpPr>
        <p:grpSpPr>
          <a:xfrm>
            <a:off x="3473316" y="1322153"/>
            <a:ext cx="623040" cy="623040"/>
            <a:chOff x="2267143" y="2492896"/>
            <a:chExt cx="864096" cy="864096"/>
          </a:xfrm>
        </p:grpSpPr>
        <p:sp>
          <p:nvSpPr>
            <p:cNvPr id="14" name="椭圆 13"/>
            <p:cNvSpPr/>
            <p:nvPr/>
          </p:nvSpPr>
          <p:spPr>
            <a:xfrm>
              <a:off x="2267143" y="2492896"/>
              <a:ext cx="864096" cy="864096"/>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ndParaRPr>
            </a:p>
          </p:txBody>
        </p:sp>
        <p:sp>
          <p:nvSpPr>
            <p:cNvPr id="15" name="Freeform 18"/>
            <p:cNvSpPr>
              <a:spLocks noEditPoints="1"/>
            </p:cNvSpPr>
            <p:nvPr/>
          </p:nvSpPr>
          <p:spPr bwMode="black">
            <a:xfrm>
              <a:off x="2496468" y="2670344"/>
              <a:ext cx="423965" cy="51723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000" dirty="0"/>
            </a:p>
          </p:txBody>
        </p:sp>
      </p:grpSp>
      <p:grpSp>
        <p:nvGrpSpPr>
          <p:cNvPr id="16" name="组合 15"/>
          <p:cNvGrpSpPr/>
          <p:nvPr/>
        </p:nvGrpSpPr>
        <p:grpSpPr>
          <a:xfrm>
            <a:off x="3473316" y="2138038"/>
            <a:ext cx="623040" cy="623040"/>
            <a:chOff x="3994734" y="2492896"/>
            <a:chExt cx="864096" cy="864096"/>
          </a:xfrm>
        </p:grpSpPr>
        <p:sp>
          <p:nvSpPr>
            <p:cNvPr id="17" name="椭圆 16"/>
            <p:cNvSpPr/>
            <p:nvPr/>
          </p:nvSpPr>
          <p:spPr>
            <a:xfrm>
              <a:off x="3994734" y="2492896"/>
              <a:ext cx="864096" cy="864096"/>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ndParaRPr>
            </a:p>
          </p:txBody>
        </p:sp>
        <p:sp>
          <p:nvSpPr>
            <p:cNvPr id="18" name="Freeform 72"/>
            <p:cNvSpPr>
              <a:spLocks noEditPoints="1"/>
            </p:cNvSpPr>
            <p:nvPr/>
          </p:nvSpPr>
          <p:spPr bwMode="auto">
            <a:xfrm>
              <a:off x="4160884" y="2648555"/>
              <a:ext cx="583017" cy="583008"/>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6" rIns="68571" bIns="34286"/>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grpSp>
        <p:nvGrpSpPr>
          <p:cNvPr id="19" name="组合 18"/>
          <p:cNvGrpSpPr/>
          <p:nvPr/>
        </p:nvGrpSpPr>
        <p:grpSpPr>
          <a:xfrm>
            <a:off x="3473316" y="2953923"/>
            <a:ext cx="623040" cy="623040"/>
            <a:chOff x="5722325" y="2492896"/>
            <a:chExt cx="864096" cy="864096"/>
          </a:xfrm>
        </p:grpSpPr>
        <p:sp>
          <p:nvSpPr>
            <p:cNvPr id="20" name="椭圆 19"/>
            <p:cNvSpPr/>
            <p:nvPr/>
          </p:nvSpPr>
          <p:spPr>
            <a:xfrm>
              <a:off x="5722325" y="2492896"/>
              <a:ext cx="864096" cy="864096"/>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ndParaRPr>
            </a:p>
          </p:txBody>
        </p:sp>
        <p:sp>
          <p:nvSpPr>
            <p:cNvPr id="21" name="Freeform 16"/>
            <p:cNvSpPr>
              <a:spLocks noEditPoints="1"/>
            </p:cNvSpPr>
            <p:nvPr/>
          </p:nvSpPr>
          <p:spPr bwMode="auto">
            <a:xfrm>
              <a:off x="5880844" y="2636912"/>
              <a:ext cx="563653" cy="580892"/>
            </a:xfrm>
            <a:custGeom>
              <a:avLst/>
              <a:gdLst>
                <a:gd name="T0" fmla="*/ 46 w 353"/>
                <a:gd name="T1" fmla="*/ 420 h 460"/>
                <a:gd name="T2" fmla="*/ 36 w 353"/>
                <a:gd name="T3" fmla="*/ 254 h 460"/>
                <a:gd name="T4" fmla="*/ 61 w 353"/>
                <a:gd name="T5" fmla="*/ 211 h 460"/>
                <a:gd name="T6" fmla="*/ 107 w 353"/>
                <a:gd name="T7" fmla="*/ 199 h 460"/>
                <a:gd name="T8" fmla="*/ 117 w 353"/>
                <a:gd name="T9" fmla="*/ 239 h 460"/>
                <a:gd name="T10" fmla="*/ 107 w 353"/>
                <a:gd name="T11" fmla="*/ 251 h 460"/>
                <a:gd name="T12" fmla="*/ 75 w 353"/>
                <a:gd name="T13" fmla="*/ 277 h 460"/>
                <a:gd name="T14" fmla="*/ 63 w 353"/>
                <a:gd name="T15" fmla="*/ 420 h 460"/>
                <a:gd name="T16" fmla="*/ 81 w 353"/>
                <a:gd name="T17" fmla="*/ 419 h 460"/>
                <a:gd name="T18" fmla="*/ 279 w 353"/>
                <a:gd name="T19" fmla="*/ 297 h 460"/>
                <a:gd name="T20" fmla="*/ 114 w 353"/>
                <a:gd name="T21" fmla="*/ 129 h 460"/>
                <a:gd name="T22" fmla="*/ 189 w 353"/>
                <a:gd name="T23" fmla="*/ 66 h 460"/>
                <a:gd name="T24" fmla="*/ 230 w 353"/>
                <a:gd name="T25" fmla="*/ 130 h 460"/>
                <a:gd name="T26" fmla="*/ 241 w 353"/>
                <a:gd name="T27" fmla="*/ 36 h 460"/>
                <a:gd name="T28" fmla="*/ 106 w 353"/>
                <a:gd name="T29" fmla="*/ 30 h 460"/>
                <a:gd name="T30" fmla="*/ 114 w 353"/>
                <a:gd name="T31" fmla="*/ 129 h 460"/>
                <a:gd name="T32" fmla="*/ 303 w 353"/>
                <a:gd name="T33" fmla="*/ 438 h 460"/>
                <a:gd name="T34" fmla="*/ 68 w 353"/>
                <a:gd name="T35" fmla="*/ 460 h 460"/>
                <a:gd name="T36" fmla="*/ 317 w 353"/>
                <a:gd name="T37" fmla="*/ 254 h 460"/>
                <a:gd name="T38" fmla="*/ 307 w 353"/>
                <a:gd name="T39" fmla="*/ 420 h 460"/>
                <a:gd name="T40" fmla="*/ 298 w 353"/>
                <a:gd name="T41" fmla="*/ 291 h 460"/>
                <a:gd name="T42" fmla="*/ 234 w 353"/>
                <a:gd name="T43" fmla="*/ 277 h 460"/>
                <a:gd name="T44" fmla="*/ 250 w 353"/>
                <a:gd name="T45" fmla="*/ 250 h 460"/>
                <a:gd name="T46" fmla="*/ 252 w 353"/>
                <a:gd name="T47" fmla="*/ 241 h 460"/>
                <a:gd name="T48" fmla="*/ 293 w 353"/>
                <a:gd name="T49" fmla="*/ 211 h 460"/>
                <a:gd name="T50" fmla="*/ 298 w 353"/>
                <a:gd name="T51" fmla="*/ 214 h 460"/>
                <a:gd name="T52" fmla="*/ 317 w 353"/>
                <a:gd name="T53" fmla="*/ 254 h 460"/>
                <a:gd name="T54" fmla="*/ 243 w 353"/>
                <a:gd name="T55" fmla="*/ 251 h 460"/>
                <a:gd name="T56" fmla="*/ 231 w 353"/>
                <a:gd name="T57" fmla="*/ 233 h 460"/>
                <a:gd name="T58" fmla="*/ 245 w 353"/>
                <a:gd name="T59" fmla="*/ 199 h 460"/>
                <a:gd name="T60" fmla="*/ 218 w 353"/>
                <a:gd name="T61" fmla="*/ 204 h 460"/>
                <a:gd name="T62" fmla="*/ 228 w 353"/>
                <a:gd name="T63" fmla="*/ 277 h 460"/>
                <a:gd name="T64" fmla="*/ 110 w 353"/>
                <a:gd name="T65" fmla="*/ 235 h 460"/>
                <a:gd name="T66" fmla="*/ 127 w 353"/>
                <a:gd name="T67" fmla="*/ 238 h 460"/>
                <a:gd name="T68" fmla="*/ 127 w 353"/>
                <a:gd name="T69" fmla="*/ 277 h 460"/>
                <a:gd name="T70" fmla="*/ 135 w 353"/>
                <a:gd name="T71" fmla="*/ 204 h 460"/>
                <a:gd name="T72" fmla="*/ 111 w 353"/>
                <a:gd name="T73" fmla="*/ 19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3" h="460">
                  <a:moveTo>
                    <a:pt x="63" y="420"/>
                  </a:moveTo>
                  <a:cubicBezTo>
                    <a:pt x="46" y="420"/>
                    <a:pt x="46" y="420"/>
                    <a:pt x="46" y="420"/>
                  </a:cubicBezTo>
                  <a:cubicBezTo>
                    <a:pt x="4" y="420"/>
                    <a:pt x="0" y="394"/>
                    <a:pt x="9" y="358"/>
                  </a:cubicBezTo>
                  <a:cubicBezTo>
                    <a:pt x="36" y="254"/>
                    <a:pt x="36" y="254"/>
                    <a:pt x="36" y="254"/>
                  </a:cubicBezTo>
                  <a:cubicBezTo>
                    <a:pt x="40" y="237"/>
                    <a:pt x="48" y="223"/>
                    <a:pt x="59" y="213"/>
                  </a:cubicBezTo>
                  <a:cubicBezTo>
                    <a:pt x="61" y="211"/>
                    <a:pt x="61" y="211"/>
                    <a:pt x="61" y="211"/>
                  </a:cubicBezTo>
                  <a:cubicBezTo>
                    <a:pt x="63" y="211"/>
                    <a:pt x="63" y="211"/>
                    <a:pt x="63" y="211"/>
                  </a:cubicBezTo>
                  <a:cubicBezTo>
                    <a:pt x="107" y="199"/>
                    <a:pt x="107" y="199"/>
                    <a:pt x="107" y="199"/>
                  </a:cubicBezTo>
                  <a:cubicBezTo>
                    <a:pt x="104" y="241"/>
                    <a:pt x="104" y="241"/>
                    <a:pt x="104" y="241"/>
                  </a:cubicBezTo>
                  <a:cubicBezTo>
                    <a:pt x="117" y="239"/>
                    <a:pt x="117" y="239"/>
                    <a:pt x="117" y="239"/>
                  </a:cubicBezTo>
                  <a:cubicBezTo>
                    <a:pt x="106" y="250"/>
                    <a:pt x="106" y="250"/>
                    <a:pt x="106" y="250"/>
                  </a:cubicBezTo>
                  <a:cubicBezTo>
                    <a:pt x="107" y="251"/>
                    <a:pt x="107" y="251"/>
                    <a:pt x="107" y="251"/>
                  </a:cubicBezTo>
                  <a:cubicBezTo>
                    <a:pt x="107" y="252"/>
                    <a:pt x="113" y="263"/>
                    <a:pt x="121" y="277"/>
                  </a:cubicBezTo>
                  <a:cubicBezTo>
                    <a:pt x="75" y="277"/>
                    <a:pt x="75" y="277"/>
                    <a:pt x="75" y="277"/>
                  </a:cubicBezTo>
                  <a:cubicBezTo>
                    <a:pt x="63" y="290"/>
                    <a:pt x="63" y="290"/>
                    <a:pt x="63" y="290"/>
                  </a:cubicBezTo>
                  <a:cubicBezTo>
                    <a:pt x="63" y="420"/>
                    <a:pt x="63" y="420"/>
                    <a:pt x="63" y="420"/>
                  </a:cubicBezTo>
                  <a:close/>
                  <a:moveTo>
                    <a:pt x="81" y="297"/>
                  </a:moveTo>
                  <a:cubicBezTo>
                    <a:pt x="81" y="419"/>
                    <a:pt x="81" y="419"/>
                    <a:pt x="81" y="419"/>
                  </a:cubicBezTo>
                  <a:cubicBezTo>
                    <a:pt x="279" y="419"/>
                    <a:pt x="279" y="419"/>
                    <a:pt x="279" y="419"/>
                  </a:cubicBezTo>
                  <a:cubicBezTo>
                    <a:pt x="279" y="297"/>
                    <a:pt x="279" y="297"/>
                    <a:pt x="279" y="297"/>
                  </a:cubicBezTo>
                  <a:cubicBezTo>
                    <a:pt x="81" y="297"/>
                    <a:pt x="81" y="297"/>
                    <a:pt x="81" y="297"/>
                  </a:cubicBezTo>
                  <a:close/>
                  <a:moveTo>
                    <a:pt x="114" y="129"/>
                  </a:moveTo>
                  <a:cubicBezTo>
                    <a:pt x="112" y="104"/>
                    <a:pt x="111" y="93"/>
                    <a:pt x="119" y="68"/>
                  </a:cubicBezTo>
                  <a:cubicBezTo>
                    <a:pt x="134" y="79"/>
                    <a:pt x="172" y="73"/>
                    <a:pt x="189" y="66"/>
                  </a:cubicBezTo>
                  <a:cubicBezTo>
                    <a:pt x="197" y="79"/>
                    <a:pt x="213" y="82"/>
                    <a:pt x="227" y="77"/>
                  </a:cubicBezTo>
                  <a:cubicBezTo>
                    <a:pt x="231" y="98"/>
                    <a:pt x="231" y="101"/>
                    <a:pt x="230" y="130"/>
                  </a:cubicBezTo>
                  <a:cubicBezTo>
                    <a:pt x="230" y="130"/>
                    <a:pt x="247" y="116"/>
                    <a:pt x="249" y="104"/>
                  </a:cubicBezTo>
                  <a:cubicBezTo>
                    <a:pt x="251" y="92"/>
                    <a:pt x="247" y="44"/>
                    <a:pt x="241" y="36"/>
                  </a:cubicBezTo>
                  <a:cubicBezTo>
                    <a:pt x="234" y="19"/>
                    <a:pt x="217" y="8"/>
                    <a:pt x="186" y="12"/>
                  </a:cubicBezTo>
                  <a:cubicBezTo>
                    <a:pt x="156" y="0"/>
                    <a:pt x="120" y="13"/>
                    <a:pt x="106" y="30"/>
                  </a:cubicBezTo>
                  <a:cubicBezTo>
                    <a:pt x="99" y="38"/>
                    <a:pt x="91" y="105"/>
                    <a:pt x="98" y="115"/>
                  </a:cubicBezTo>
                  <a:cubicBezTo>
                    <a:pt x="106" y="125"/>
                    <a:pt x="114" y="129"/>
                    <a:pt x="114" y="129"/>
                  </a:cubicBezTo>
                  <a:close/>
                  <a:moveTo>
                    <a:pt x="56" y="438"/>
                  </a:moveTo>
                  <a:cubicBezTo>
                    <a:pt x="303" y="438"/>
                    <a:pt x="303" y="438"/>
                    <a:pt x="303" y="438"/>
                  </a:cubicBezTo>
                  <a:cubicBezTo>
                    <a:pt x="289" y="460"/>
                    <a:pt x="289" y="460"/>
                    <a:pt x="289" y="460"/>
                  </a:cubicBezTo>
                  <a:cubicBezTo>
                    <a:pt x="68" y="460"/>
                    <a:pt x="68" y="460"/>
                    <a:pt x="68" y="460"/>
                  </a:cubicBezTo>
                  <a:cubicBezTo>
                    <a:pt x="56" y="438"/>
                    <a:pt x="56" y="438"/>
                    <a:pt x="56" y="438"/>
                  </a:cubicBezTo>
                  <a:close/>
                  <a:moveTo>
                    <a:pt x="317" y="254"/>
                  </a:moveTo>
                  <a:cubicBezTo>
                    <a:pt x="344" y="358"/>
                    <a:pt x="344" y="358"/>
                    <a:pt x="344" y="358"/>
                  </a:cubicBezTo>
                  <a:cubicBezTo>
                    <a:pt x="353" y="394"/>
                    <a:pt x="349" y="420"/>
                    <a:pt x="307" y="420"/>
                  </a:cubicBezTo>
                  <a:cubicBezTo>
                    <a:pt x="298" y="420"/>
                    <a:pt x="298" y="420"/>
                    <a:pt x="298" y="420"/>
                  </a:cubicBezTo>
                  <a:cubicBezTo>
                    <a:pt x="298" y="291"/>
                    <a:pt x="298" y="291"/>
                    <a:pt x="298" y="291"/>
                  </a:cubicBezTo>
                  <a:cubicBezTo>
                    <a:pt x="283" y="277"/>
                    <a:pt x="283" y="277"/>
                    <a:pt x="283" y="277"/>
                  </a:cubicBezTo>
                  <a:cubicBezTo>
                    <a:pt x="234" y="277"/>
                    <a:pt x="234" y="277"/>
                    <a:pt x="234" y="277"/>
                  </a:cubicBezTo>
                  <a:cubicBezTo>
                    <a:pt x="243" y="263"/>
                    <a:pt x="249" y="252"/>
                    <a:pt x="249" y="251"/>
                  </a:cubicBezTo>
                  <a:cubicBezTo>
                    <a:pt x="250" y="250"/>
                    <a:pt x="250" y="250"/>
                    <a:pt x="250" y="250"/>
                  </a:cubicBezTo>
                  <a:cubicBezTo>
                    <a:pt x="239" y="239"/>
                    <a:pt x="239" y="239"/>
                    <a:pt x="239" y="239"/>
                  </a:cubicBezTo>
                  <a:cubicBezTo>
                    <a:pt x="252" y="241"/>
                    <a:pt x="252" y="241"/>
                    <a:pt x="252" y="241"/>
                  </a:cubicBezTo>
                  <a:cubicBezTo>
                    <a:pt x="249" y="200"/>
                    <a:pt x="249" y="200"/>
                    <a:pt x="249" y="200"/>
                  </a:cubicBezTo>
                  <a:cubicBezTo>
                    <a:pt x="293" y="211"/>
                    <a:pt x="293" y="211"/>
                    <a:pt x="293" y="211"/>
                  </a:cubicBezTo>
                  <a:cubicBezTo>
                    <a:pt x="296" y="211"/>
                    <a:pt x="296" y="211"/>
                    <a:pt x="296" y="211"/>
                  </a:cubicBezTo>
                  <a:cubicBezTo>
                    <a:pt x="298" y="214"/>
                    <a:pt x="298" y="214"/>
                    <a:pt x="298" y="214"/>
                  </a:cubicBezTo>
                  <a:cubicBezTo>
                    <a:pt x="307" y="226"/>
                    <a:pt x="313" y="240"/>
                    <a:pt x="316" y="254"/>
                  </a:cubicBezTo>
                  <a:cubicBezTo>
                    <a:pt x="317" y="254"/>
                    <a:pt x="317" y="254"/>
                    <a:pt x="317" y="254"/>
                  </a:cubicBezTo>
                  <a:close/>
                  <a:moveTo>
                    <a:pt x="228" y="277"/>
                  </a:moveTo>
                  <a:cubicBezTo>
                    <a:pt x="235" y="265"/>
                    <a:pt x="240" y="255"/>
                    <a:pt x="243" y="251"/>
                  </a:cubicBezTo>
                  <a:cubicBezTo>
                    <a:pt x="229" y="238"/>
                    <a:pt x="229" y="238"/>
                    <a:pt x="229" y="238"/>
                  </a:cubicBezTo>
                  <a:cubicBezTo>
                    <a:pt x="231" y="233"/>
                    <a:pt x="231" y="233"/>
                    <a:pt x="231" y="233"/>
                  </a:cubicBezTo>
                  <a:cubicBezTo>
                    <a:pt x="246" y="235"/>
                    <a:pt x="246" y="235"/>
                    <a:pt x="246" y="235"/>
                  </a:cubicBezTo>
                  <a:cubicBezTo>
                    <a:pt x="245" y="199"/>
                    <a:pt x="245" y="199"/>
                    <a:pt x="245" y="199"/>
                  </a:cubicBezTo>
                  <a:cubicBezTo>
                    <a:pt x="230" y="195"/>
                    <a:pt x="230" y="195"/>
                    <a:pt x="230" y="195"/>
                  </a:cubicBezTo>
                  <a:cubicBezTo>
                    <a:pt x="218" y="204"/>
                    <a:pt x="218" y="204"/>
                    <a:pt x="218" y="204"/>
                  </a:cubicBezTo>
                  <a:cubicBezTo>
                    <a:pt x="187" y="277"/>
                    <a:pt x="187" y="277"/>
                    <a:pt x="187" y="277"/>
                  </a:cubicBezTo>
                  <a:cubicBezTo>
                    <a:pt x="228" y="277"/>
                    <a:pt x="228" y="277"/>
                    <a:pt x="228" y="277"/>
                  </a:cubicBezTo>
                  <a:close/>
                  <a:moveTo>
                    <a:pt x="111" y="198"/>
                  </a:moveTo>
                  <a:cubicBezTo>
                    <a:pt x="110" y="235"/>
                    <a:pt x="110" y="235"/>
                    <a:pt x="110" y="235"/>
                  </a:cubicBezTo>
                  <a:cubicBezTo>
                    <a:pt x="124" y="233"/>
                    <a:pt x="124" y="233"/>
                    <a:pt x="124" y="233"/>
                  </a:cubicBezTo>
                  <a:cubicBezTo>
                    <a:pt x="127" y="238"/>
                    <a:pt x="127" y="238"/>
                    <a:pt x="127" y="238"/>
                  </a:cubicBezTo>
                  <a:cubicBezTo>
                    <a:pt x="113" y="251"/>
                    <a:pt x="113" y="251"/>
                    <a:pt x="113" y="251"/>
                  </a:cubicBezTo>
                  <a:cubicBezTo>
                    <a:pt x="115" y="255"/>
                    <a:pt x="121" y="265"/>
                    <a:pt x="127" y="277"/>
                  </a:cubicBezTo>
                  <a:cubicBezTo>
                    <a:pt x="170" y="277"/>
                    <a:pt x="170" y="277"/>
                    <a:pt x="170" y="277"/>
                  </a:cubicBezTo>
                  <a:cubicBezTo>
                    <a:pt x="135" y="204"/>
                    <a:pt x="135" y="204"/>
                    <a:pt x="135" y="204"/>
                  </a:cubicBezTo>
                  <a:cubicBezTo>
                    <a:pt x="123" y="195"/>
                    <a:pt x="123" y="195"/>
                    <a:pt x="123" y="195"/>
                  </a:cubicBezTo>
                  <a:lnTo>
                    <a:pt x="111" y="19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grpSp>
        <p:nvGrpSpPr>
          <p:cNvPr id="22" name="组合 21"/>
          <p:cNvGrpSpPr/>
          <p:nvPr/>
        </p:nvGrpSpPr>
        <p:grpSpPr>
          <a:xfrm>
            <a:off x="3473316" y="3769808"/>
            <a:ext cx="623040" cy="623040"/>
            <a:chOff x="7452320" y="2492896"/>
            <a:chExt cx="864096" cy="864096"/>
          </a:xfrm>
        </p:grpSpPr>
        <p:sp>
          <p:nvSpPr>
            <p:cNvPr id="23" name="椭圆 22"/>
            <p:cNvSpPr/>
            <p:nvPr/>
          </p:nvSpPr>
          <p:spPr>
            <a:xfrm>
              <a:off x="7452320" y="2492896"/>
              <a:ext cx="864096" cy="864096"/>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ndParaRPr>
            </a:p>
          </p:txBody>
        </p:sp>
        <p:sp>
          <p:nvSpPr>
            <p:cNvPr id="24" name="Freeform 16"/>
            <p:cNvSpPr>
              <a:spLocks noEditPoints="1"/>
            </p:cNvSpPr>
            <p:nvPr/>
          </p:nvSpPr>
          <p:spPr bwMode="auto">
            <a:xfrm>
              <a:off x="7596336" y="2611512"/>
              <a:ext cx="586355" cy="648072"/>
            </a:xfrm>
            <a:custGeom>
              <a:avLst/>
              <a:gdLst>
                <a:gd name="T0" fmla="*/ 448 w 1053"/>
                <a:gd name="T1" fmla="*/ 1024 h 1145"/>
                <a:gd name="T2" fmla="*/ 432 w 1053"/>
                <a:gd name="T3" fmla="*/ 1076 h 1145"/>
                <a:gd name="T4" fmla="*/ 447 w 1053"/>
                <a:gd name="T5" fmla="*/ 1101 h 1145"/>
                <a:gd name="T6" fmla="*/ 462 w 1053"/>
                <a:gd name="T7" fmla="*/ 1108 h 1145"/>
                <a:gd name="T8" fmla="*/ 492 w 1053"/>
                <a:gd name="T9" fmla="*/ 1138 h 1145"/>
                <a:gd name="T10" fmla="*/ 523 w 1053"/>
                <a:gd name="T11" fmla="*/ 1145 h 1145"/>
                <a:gd name="T12" fmla="*/ 556 w 1053"/>
                <a:gd name="T13" fmla="*/ 1140 h 1145"/>
                <a:gd name="T14" fmla="*/ 590 w 1053"/>
                <a:gd name="T15" fmla="*/ 1109 h 1145"/>
                <a:gd name="T16" fmla="*/ 597 w 1053"/>
                <a:gd name="T17" fmla="*/ 1107 h 1145"/>
                <a:gd name="T18" fmla="*/ 619 w 1053"/>
                <a:gd name="T19" fmla="*/ 1086 h 1145"/>
                <a:gd name="T20" fmla="*/ 622 w 1053"/>
                <a:gd name="T21" fmla="*/ 1040 h 1145"/>
                <a:gd name="T22" fmla="*/ 527 w 1053"/>
                <a:gd name="T23" fmla="*/ 240 h 1145"/>
                <a:gd name="T24" fmla="*/ 303 w 1053"/>
                <a:gd name="T25" fmla="*/ 705 h 1145"/>
                <a:gd name="T26" fmla="*/ 428 w 1053"/>
                <a:gd name="T27" fmla="*/ 935 h 1145"/>
                <a:gd name="T28" fmla="*/ 437 w 1053"/>
                <a:gd name="T29" fmla="*/ 996 h 1145"/>
                <a:gd name="T30" fmla="*/ 648 w 1053"/>
                <a:gd name="T31" fmla="*/ 964 h 1145"/>
                <a:gd name="T32" fmla="*/ 724 w 1053"/>
                <a:gd name="T33" fmla="*/ 739 h 1145"/>
                <a:gd name="T34" fmla="*/ 807 w 1053"/>
                <a:gd name="T35" fmla="*/ 532 h 1145"/>
                <a:gd name="T36" fmla="*/ 527 w 1053"/>
                <a:gd name="T37" fmla="*/ 240 h 1145"/>
                <a:gd name="T38" fmla="*/ 912 w 1053"/>
                <a:gd name="T39" fmla="*/ 699 h 1145"/>
                <a:gd name="T40" fmla="*/ 868 w 1053"/>
                <a:gd name="T41" fmla="*/ 775 h 1145"/>
                <a:gd name="T42" fmla="*/ 982 w 1053"/>
                <a:gd name="T43" fmla="*/ 790 h 1145"/>
                <a:gd name="T44" fmla="*/ 338 w 1053"/>
                <a:gd name="T45" fmla="*/ 200 h 1145"/>
                <a:gd name="T46" fmla="*/ 323 w 1053"/>
                <a:gd name="T47" fmla="*/ 87 h 1145"/>
                <a:gd name="T48" fmla="*/ 247 w 1053"/>
                <a:gd name="T49" fmla="*/ 130 h 1145"/>
                <a:gd name="T50" fmla="*/ 338 w 1053"/>
                <a:gd name="T51" fmla="*/ 200 h 1145"/>
                <a:gd name="T52" fmla="*/ 730 w 1053"/>
                <a:gd name="T53" fmla="*/ 87 h 1145"/>
                <a:gd name="T54" fmla="*/ 715 w 1053"/>
                <a:gd name="T55" fmla="*/ 200 h 1145"/>
                <a:gd name="T56" fmla="*/ 806 w 1053"/>
                <a:gd name="T57" fmla="*/ 130 h 1145"/>
                <a:gd name="T58" fmla="*/ 1009 w 1053"/>
                <a:gd name="T59" fmla="*/ 483 h 1145"/>
                <a:gd name="T60" fmla="*/ 903 w 1053"/>
                <a:gd name="T61" fmla="*/ 526 h 1145"/>
                <a:gd name="T62" fmla="*/ 1009 w 1053"/>
                <a:gd name="T63" fmla="*/ 570 h 1145"/>
                <a:gd name="T64" fmla="*/ 1009 w 1053"/>
                <a:gd name="T65" fmla="*/ 483 h 1145"/>
                <a:gd name="T66" fmla="*/ 570 w 1053"/>
                <a:gd name="T67" fmla="*/ 106 h 1145"/>
                <a:gd name="T68" fmla="*/ 526 w 1053"/>
                <a:gd name="T69" fmla="*/ 0 h 1145"/>
                <a:gd name="T70" fmla="*/ 483 w 1053"/>
                <a:gd name="T71" fmla="*/ 106 h 1145"/>
                <a:gd name="T72" fmla="*/ 184 w 1053"/>
                <a:gd name="T73" fmla="*/ 278 h 1145"/>
                <a:gd name="T74" fmla="*/ 70 w 1053"/>
                <a:gd name="T75" fmla="*/ 263 h 1145"/>
                <a:gd name="T76" fmla="*/ 140 w 1053"/>
                <a:gd name="T77" fmla="*/ 354 h 1145"/>
                <a:gd name="T78" fmla="*/ 184 w 1053"/>
                <a:gd name="T79" fmla="*/ 278 h 1145"/>
                <a:gd name="T80" fmla="*/ 966 w 1053"/>
                <a:gd name="T81" fmla="*/ 323 h 1145"/>
                <a:gd name="T82" fmla="*/ 923 w 1053"/>
                <a:gd name="T83" fmla="*/ 247 h 1145"/>
                <a:gd name="T84" fmla="*/ 852 w 1053"/>
                <a:gd name="T85" fmla="*/ 338 h 1145"/>
                <a:gd name="T86" fmla="*/ 140 w 1053"/>
                <a:gd name="T87" fmla="*/ 699 h 1145"/>
                <a:gd name="T88" fmla="*/ 70 w 1053"/>
                <a:gd name="T89" fmla="*/ 790 h 1145"/>
                <a:gd name="T90" fmla="*/ 184 w 1053"/>
                <a:gd name="T91" fmla="*/ 775 h 1145"/>
                <a:gd name="T92" fmla="*/ 140 w 1053"/>
                <a:gd name="T93" fmla="*/ 699 h 1145"/>
                <a:gd name="T94" fmla="*/ 106 w 1053"/>
                <a:gd name="T95" fmla="*/ 483 h 1145"/>
                <a:gd name="T96" fmla="*/ 0 w 1053"/>
                <a:gd name="T97" fmla="*/ 526 h 1145"/>
                <a:gd name="T98" fmla="*/ 106 w 1053"/>
                <a:gd name="T99" fmla="*/ 57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grpSp>
        <p:nvGrpSpPr>
          <p:cNvPr id="25" name="组合 24"/>
          <p:cNvGrpSpPr/>
          <p:nvPr/>
        </p:nvGrpSpPr>
        <p:grpSpPr>
          <a:xfrm>
            <a:off x="3473316" y="4585692"/>
            <a:ext cx="623040" cy="623040"/>
            <a:chOff x="7742596" y="2492896"/>
            <a:chExt cx="864096" cy="864096"/>
          </a:xfrm>
        </p:grpSpPr>
        <p:sp>
          <p:nvSpPr>
            <p:cNvPr id="26" name="椭圆 25"/>
            <p:cNvSpPr/>
            <p:nvPr/>
          </p:nvSpPr>
          <p:spPr>
            <a:xfrm>
              <a:off x="7742596" y="2492896"/>
              <a:ext cx="864096" cy="864096"/>
            </a:xfrm>
            <a:prstGeom prst="ellipse">
              <a:avLst/>
            </a:prstGeom>
            <a:solidFill>
              <a:srgbClr val="013B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ndParaRPr>
            </a:p>
          </p:txBody>
        </p:sp>
        <p:sp>
          <p:nvSpPr>
            <p:cNvPr id="27" name="Freeform 79"/>
            <p:cNvSpPr>
              <a:spLocks noChangeAspect="1" noEditPoints="1"/>
            </p:cNvSpPr>
            <p:nvPr/>
          </p:nvSpPr>
          <p:spPr bwMode="black">
            <a:xfrm>
              <a:off x="7976821" y="2637567"/>
              <a:ext cx="416265" cy="562591"/>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endParaRPr lang="en-US" sz="1200">
                <a:solidFill>
                  <a:srgbClr val="FFFFFF"/>
                </a:solidFill>
              </a:endParaRPr>
            </a:p>
          </p:txBody>
        </p:sp>
      </p:grpSp>
      <p:sp>
        <p:nvSpPr>
          <p:cNvPr id="28" name="矩形 27"/>
          <p:cNvSpPr/>
          <p:nvPr/>
        </p:nvSpPr>
        <p:spPr>
          <a:xfrm>
            <a:off x="4209633" y="4666380"/>
            <a:ext cx="1415772" cy="461665"/>
          </a:xfrm>
          <a:prstGeom prst="rect">
            <a:avLst/>
          </a:prstGeom>
        </p:spPr>
        <p:txBody>
          <a:bodyPr vert="horz" wrap="none">
            <a:spAutoFit/>
          </a:bodyPr>
          <a:lstStyle/>
          <a:p>
            <a:r>
              <a:rPr lang="zh-CN" altLang="en-US" sz="2400" b="1" dirty="0" smtClean="0">
                <a:solidFill>
                  <a:schemeClr val="tx1">
                    <a:lumMod val="75000"/>
                    <a:lumOff val="25000"/>
                  </a:schemeClr>
                </a:solidFill>
                <a:latin typeface="微软雅黑" pitchFamily="34" charset="-122"/>
                <a:ea typeface="微软雅黑" pitchFamily="34" charset="-122"/>
              </a:rPr>
              <a:t>论文总结</a:t>
            </a:r>
            <a:endParaRPr lang="zh-CN" altLang="en-US" sz="24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76263841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6000"/>
                            </p:stCondLst>
                            <p:childTnLst>
                              <p:par>
                                <p:cTn id="66" presetID="53" presetClass="entr" presetSubtype="16"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transition="in" filter="fade">
                                      <p:cBhvr>
                                        <p:cTn id="70" dur="500"/>
                                        <p:tgtEl>
                                          <p:spTgt spid="25"/>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P spid="12"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研究目标</a:t>
              </a:r>
              <a:endParaRPr lang="zh-CN" altLang="en-US" sz="2400" b="1" dirty="0">
                <a:solidFill>
                  <a:schemeClr val="bg1"/>
                </a:solidFill>
                <a:latin typeface="微软雅黑" pitchFamily="34" charset="-122"/>
                <a:ea typeface="微软雅黑" pitchFamily="34" charset="-122"/>
              </a:endParaRPr>
            </a:p>
          </p:txBody>
        </p:sp>
      </p:grpSp>
      <p:sp>
        <p:nvSpPr>
          <p:cNvPr id="4" name="矩形 3"/>
          <p:cNvSpPr/>
          <p:nvPr/>
        </p:nvSpPr>
        <p:spPr>
          <a:xfrm>
            <a:off x="2661373" y="1307604"/>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5" name="矩形 4"/>
          <p:cNvSpPr/>
          <p:nvPr/>
        </p:nvSpPr>
        <p:spPr>
          <a:xfrm>
            <a:off x="3285341" y="1147307"/>
            <a:ext cx="3515183" cy="347663"/>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6" name="六边形 5"/>
          <p:cNvSpPr/>
          <p:nvPr/>
        </p:nvSpPr>
        <p:spPr>
          <a:xfrm>
            <a:off x="796843" y="2497458"/>
            <a:ext cx="1190447" cy="1026114"/>
          </a:xfrm>
          <a:prstGeom prst="hexagon">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sz="2400" dirty="0" smtClean="0">
                <a:latin typeface="微软雅黑" pitchFamily="34" charset="-122"/>
                <a:ea typeface="微软雅黑" pitchFamily="34" charset="-122"/>
              </a:rPr>
              <a:t>研究目标</a:t>
            </a:r>
            <a:endParaRPr lang="zh-CN" altLang="en-US" sz="2400" dirty="0">
              <a:latin typeface="微软雅黑" pitchFamily="34" charset="-122"/>
              <a:ea typeface="微软雅黑" pitchFamily="34" charset="-122"/>
            </a:endParaRPr>
          </a:p>
        </p:txBody>
      </p:sp>
      <p:cxnSp>
        <p:nvCxnSpPr>
          <p:cNvPr id="7" name="直接箭头连接符 6"/>
          <p:cNvCxnSpPr>
            <a:stCxn id="6" idx="5"/>
          </p:cNvCxnSpPr>
          <p:nvPr/>
        </p:nvCxnSpPr>
        <p:spPr>
          <a:xfrm flipV="1">
            <a:off x="1730728" y="1795380"/>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6" idx="0"/>
          </p:cNvCxnSpPr>
          <p:nvPr/>
        </p:nvCxnSpPr>
        <p:spPr>
          <a:xfrm>
            <a:off x="1987290" y="3010514"/>
            <a:ext cx="67408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6" idx="1"/>
          </p:cNvCxnSpPr>
          <p:nvPr/>
        </p:nvCxnSpPr>
        <p:spPr>
          <a:xfrm>
            <a:off x="1730728" y="3523572"/>
            <a:ext cx="930645"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23412" y="1525349"/>
            <a:ext cx="4537095" cy="789447"/>
          </a:xfrm>
          <a:prstGeom prst="rect">
            <a:avLst/>
          </a:prstGeom>
          <a:noFill/>
        </p:spPr>
        <p:txBody>
          <a:bodyPr wrap="square" lIns="68595" tIns="34297" rIns="68595" bIns="34297"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2661373" y="2657755"/>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2" name="矩形 11"/>
          <p:cNvSpPr/>
          <p:nvPr/>
        </p:nvSpPr>
        <p:spPr>
          <a:xfrm>
            <a:off x="3285341" y="2497457"/>
            <a:ext cx="3515183" cy="347663"/>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3" name="TextBox 12"/>
          <p:cNvSpPr txBox="1"/>
          <p:nvPr/>
        </p:nvSpPr>
        <p:spPr>
          <a:xfrm>
            <a:off x="2823412" y="2875500"/>
            <a:ext cx="4537095" cy="789447"/>
          </a:xfrm>
          <a:prstGeom prst="rect">
            <a:avLst/>
          </a:prstGeom>
          <a:noFill/>
        </p:spPr>
        <p:txBody>
          <a:bodyPr wrap="square" lIns="68595" tIns="34297" rIns="68595" bIns="34297"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p>
        </p:txBody>
      </p:sp>
      <p:sp>
        <p:nvSpPr>
          <p:cNvPr id="14" name="矩形 13"/>
          <p:cNvSpPr/>
          <p:nvPr/>
        </p:nvSpPr>
        <p:spPr>
          <a:xfrm>
            <a:off x="2661373" y="4007905"/>
            <a:ext cx="4771456"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5" name="矩形 14"/>
          <p:cNvSpPr/>
          <p:nvPr/>
        </p:nvSpPr>
        <p:spPr>
          <a:xfrm>
            <a:off x="3285341" y="3847607"/>
            <a:ext cx="3515183" cy="347663"/>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smtClean="0">
                <a:latin typeface="微软雅黑" pitchFamily="34" charset="-122"/>
                <a:ea typeface="微软雅黑" pitchFamily="34" charset="-122"/>
              </a:rPr>
              <a:t>点击添加标题</a:t>
            </a:r>
            <a:endParaRPr lang="zh-CN" altLang="en-US">
              <a:latin typeface="微软雅黑" pitchFamily="34" charset="-122"/>
              <a:ea typeface="微软雅黑" pitchFamily="34" charset="-122"/>
            </a:endParaRPr>
          </a:p>
        </p:txBody>
      </p:sp>
      <p:sp>
        <p:nvSpPr>
          <p:cNvPr id="16" name="TextBox 15"/>
          <p:cNvSpPr txBox="1"/>
          <p:nvPr/>
        </p:nvSpPr>
        <p:spPr>
          <a:xfrm>
            <a:off x="2823412" y="4225650"/>
            <a:ext cx="4537095" cy="789447"/>
          </a:xfrm>
          <a:prstGeom prst="rect">
            <a:avLst/>
          </a:prstGeom>
          <a:noFill/>
        </p:spPr>
        <p:txBody>
          <a:bodyPr wrap="square" lIns="68595" tIns="34297" rIns="68595" bIns="34297" rtlCol="0">
            <a:spAutoFit/>
          </a:bodyPr>
          <a:lstStyle/>
          <a:p>
            <a:pPr>
              <a:lnSpc>
                <a:spcPct val="130000"/>
              </a:lnSpc>
            </a:pPr>
            <a:r>
              <a:rPr lang="zh-CN" altLang="en-US" sz="1200" dirty="0">
                <a:solidFill>
                  <a:sysClr val="windowText" lastClr="000000"/>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a:t>
            </a:r>
            <a:r>
              <a:rPr lang="zh-CN" altLang="en-US" sz="1200">
                <a:solidFill>
                  <a:sysClr val="windowText" lastClr="000000"/>
                </a:solidFill>
                <a:latin typeface="微软雅黑" pitchFamily="34" charset="-122"/>
                <a:ea typeface="微软雅黑" pitchFamily="34" charset="-122"/>
              </a:rPr>
              <a:t>文字。</a:t>
            </a:r>
          </a:p>
        </p:txBody>
      </p:sp>
    </p:spTree>
    <p:extLst>
      <p:ext uri="{BB962C8B-B14F-4D97-AF65-F5344CB8AC3E}">
        <p14:creationId xmlns:p14="http://schemas.microsoft.com/office/powerpoint/2010/main" val="3547078703"/>
      </p:ext>
    </p:extLst>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1500"/>
                                </p:stCondLst>
                                <p:childTnLst>
                                  <p:par>
                                    <p:cTn id="24" presetID="16" presetClass="entr" presetSubtype="37"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500"/>
                                            <p:tgtEl>
                                              <p:spTgt spid="5"/>
                                            </p:tgtEl>
                                          </p:cBhvr>
                                        </p:animEffect>
                                      </p:childTnLst>
                                    </p:cTn>
                                  </p:par>
                                </p:childTnLst>
                              </p:cTn>
                            </p:par>
                            <p:par>
                              <p:cTn id="27" fill="hold">
                                <p:stCondLst>
                                  <p:cond delay="2000"/>
                                </p:stCondLst>
                                <p:childTnLst>
                                  <p:par>
                                    <p:cTn id="28" presetID="2" presetClass="entr" presetSubtype="1" fill="hold" grpId="0" nodeType="afterEffect" p14:presetBounceEnd="50000">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14:bounceEnd="50000">
                                          <p:cBhvr additive="base">
                                            <p:cTn id="30"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1" dur="500" fill="hold"/>
                                            <p:tgtEl>
                                              <p:spTgt spid="4"/>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10"/>
                                            </p:tgtEl>
                                            <p:attrNameLst>
                                              <p:attrName>style.visibility</p:attrName>
                                            </p:attrNameLst>
                                          </p:cBhvr>
                                          <p:to>
                                            <p:strVal val="visible"/>
                                          </p:to>
                                        </p:set>
                                        <p:animEffect transition="in" filter="wipe(left)">
                                          <p:cBhvr>
                                            <p:cTn id="35" dur="100"/>
                                            <p:tgtEl>
                                              <p:spTgt spid="10"/>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10"/>
                                            </p:tgtEl>
                                          </p:cBhvr>
                                          <p:to x="80000" y="100000"/>
                                        </p:animScale>
                                        <p:anim by="(#ppt_w*0.10)" calcmode="lin" valueType="num">
                                          <p:cBhvr>
                                            <p:cTn id="38" dur="50" autoRev="1" fill="hold">
                                              <p:stCondLst>
                                                <p:cond delay="0"/>
                                              </p:stCondLst>
                                            </p:cTn>
                                            <p:tgtEl>
                                              <p:spTgt spid="10"/>
                                            </p:tgtEl>
                                            <p:attrNameLst>
                                              <p:attrName>ppt_x</p:attrName>
                                            </p:attrNameLst>
                                          </p:cBhvr>
                                        </p:anim>
                                        <p:anim by="(-#ppt_w*0.10)" calcmode="lin" valueType="num">
                                          <p:cBhvr>
                                            <p:cTn id="39" dur="50" autoRev="1" fill="hold">
                                              <p:stCondLst>
                                                <p:cond delay="0"/>
                                              </p:stCondLst>
                                            </p:cTn>
                                            <p:tgtEl>
                                              <p:spTgt spid="10"/>
                                            </p:tgtEl>
                                            <p:attrNameLst>
                                              <p:attrName>ppt_y</p:attrName>
                                            </p:attrNameLst>
                                          </p:cBhvr>
                                        </p:anim>
                                        <p:animRot by="-480000">
                                          <p:cBhvr>
                                            <p:cTn id="40" dur="50" autoRev="1" fill="hold">
                                              <p:stCondLst>
                                                <p:cond delay="0"/>
                                              </p:stCondLst>
                                            </p:cTn>
                                            <p:tgtEl>
                                              <p:spTgt spid="10"/>
                                            </p:tgtEl>
                                            <p:attrNameLst>
                                              <p:attrName>r</p:attrName>
                                            </p:attrNameLst>
                                          </p:cBhvr>
                                        </p:animRot>
                                      </p:childTnLst>
                                    </p:cTn>
                                  </p:par>
                                </p:childTnLst>
                              </p:cTn>
                            </p:par>
                            <p:par>
                              <p:cTn id="41" fill="hold">
                                <p:stCondLst>
                                  <p:cond delay="4910"/>
                                </p:stCondLst>
                                <p:childTnLst>
                                  <p:par>
                                    <p:cTn id="42" presetID="16" presetClass="entr" presetSubtype="37"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outVertical)">
                                          <p:cBhvr>
                                            <p:cTn id="44" dur="500"/>
                                            <p:tgtEl>
                                              <p:spTgt spid="12"/>
                                            </p:tgtEl>
                                          </p:cBhvr>
                                        </p:animEffect>
                                      </p:childTnLst>
                                    </p:cTn>
                                  </p:par>
                                </p:childTnLst>
                              </p:cTn>
                            </p:par>
                            <p:par>
                              <p:cTn id="45" fill="hold">
                                <p:stCondLst>
                                  <p:cond delay="5410"/>
                                </p:stCondLst>
                                <p:childTnLst>
                                  <p:par>
                                    <p:cTn id="46" presetID="2" presetClass="entr" presetSubtype="1" fill="hold" grpId="0" nodeType="afterEffect" p14:presetBounceEnd="50000">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14:bounceEnd="50000">
                                          <p:cBhvr additive="base">
                                            <p:cTn id="48"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11"/>
                                            </p:tgtEl>
                                            <p:attrNameLst>
                                              <p:attrName>ppt_y</p:attrName>
                                            </p:attrNameLst>
                                          </p:cBhvr>
                                          <p:tavLst>
                                            <p:tav tm="0">
                                              <p:val>
                                                <p:strVal val="0-#ppt_h/2"/>
                                              </p:val>
                                            </p:tav>
                                            <p:tav tm="100000">
                                              <p:val>
                                                <p:strVal val="#ppt_y"/>
                                              </p:val>
                                            </p:tav>
                                          </p:tavLst>
                                        </p:anim>
                                      </p:childTnLst>
                                    </p:cTn>
                                  </p:par>
                                </p:childTnLst>
                              </p:cTn>
                            </p:par>
                            <p:par>
                              <p:cTn id="50" fill="hold">
                                <p:stCondLst>
                                  <p:cond delay="591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3"/>
                                            </p:tgtEl>
                                            <p:attrNameLst>
                                              <p:attrName>style.visibility</p:attrName>
                                            </p:attrNameLst>
                                          </p:cBhvr>
                                          <p:to>
                                            <p:strVal val="visible"/>
                                          </p:to>
                                        </p:set>
                                        <p:animEffect transition="in" filter="wipe(left)">
                                          <p:cBhvr>
                                            <p:cTn id="53" dur="100"/>
                                            <p:tgtEl>
                                              <p:spTgt spid="13"/>
                                            </p:tgtEl>
                                          </p:cBhvr>
                                        </p:animEffect>
                                      </p:childTnLst>
                                    </p:cTn>
                                  </p:par>
                                  <p:par>
                                    <p:cTn id="54" presetID="36" presetClass="emph" presetSubtype="0" fill="hold" grpId="1" nodeType="withEffect">
                                      <p:stCondLst>
                                        <p:cond delay="0"/>
                                      </p:stCondLst>
                                      <p:iterate type="lt">
                                        <p:tmPct val="30000"/>
                                      </p:iterate>
                                      <p:childTnLst>
                                        <p:animScale>
                                          <p:cBhvr>
                                            <p:cTn id="55" dur="50" autoRev="1" fill="hold">
                                              <p:stCondLst>
                                                <p:cond delay="0"/>
                                              </p:stCondLst>
                                            </p:cTn>
                                            <p:tgtEl>
                                              <p:spTgt spid="13"/>
                                            </p:tgtEl>
                                          </p:cBhvr>
                                          <p:to x="80000" y="100000"/>
                                        </p:animScale>
                                        <p:anim by="(#ppt_w*0.10)" calcmode="lin" valueType="num">
                                          <p:cBhvr>
                                            <p:cTn id="56" dur="50" autoRev="1" fill="hold">
                                              <p:stCondLst>
                                                <p:cond delay="0"/>
                                              </p:stCondLst>
                                            </p:cTn>
                                            <p:tgtEl>
                                              <p:spTgt spid="13"/>
                                            </p:tgtEl>
                                            <p:attrNameLst>
                                              <p:attrName>ppt_x</p:attrName>
                                            </p:attrNameLst>
                                          </p:cBhvr>
                                        </p:anim>
                                        <p:anim by="(-#ppt_w*0.10)" calcmode="lin" valueType="num">
                                          <p:cBhvr>
                                            <p:cTn id="57" dur="50" autoRev="1" fill="hold">
                                              <p:stCondLst>
                                                <p:cond delay="0"/>
                                              </p:stCondLst>
                                            </p:cTn>
                                            <p:tgtEl>
                                              <p:spTgt spid="13"/>
                                            </p:tgtEl>
                                            <p:attrNameLst>
                                              <p:attrName>ppt_y</p:attrName>
                                            </p:attrNameLst>
                                          </p:cBhvr>
                                        </p:anim>
                                        <p:animRot by="-480000">
                                          <p:cBhvr>
                                            <p:cTn id="58" dur="50" autoRev="1" fill="hold">
                                              <p:stCondLst>
                                                <p:cond delay="0"/>
                                              </p:stCondLst>
                                            </p:cTn>
                                            <p:tgtEl>
                                              <p:spTgt spid="13"/>
                                            </p:tgtEl>
                                            <p:attrNameLst>
                                              <p:attrName>r</p:attrName>
                                            </p:attrNameLst>
                                          </p:cBhvr>
                                        </p:animRot>
                                      </p:childTnLst>
                                    </p:cTn>
                                  </p:par>
                                </p:childTnLst>
                              </p:cTn>
                            </p:par>
                            <p:par>
                              <p:cTn id="59" fill="hold">
                                <p:stCondLst>
                                  <p:cond delay="8320"/>
                                </p:stCondLst>
                                <p:childTnLst>
                                  <p:par>
                                    <p:cTn id="60" presetID="16" presetClass="entr" presetSubtype="37"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outVertical)">
                                          <p:cBhvr>
                                            <p:cTn id="62" dur="500"/>
                                            <p:tgtEl>
                                              <p:spTgt spid="15"/>
                                            </p:tgtEl>
                                          </p:cBhvr>
                                        </p:animEffect>
                                      </p:childTnLst>
                                    </p:cTn>
                                  </p:par>
                                </p:childTnLst>
                              </p:cTn>
                            </p:par>
                            <p:par>
                              <p:cTn id="63" fill="hold">
                                <p:stCondLst>
                                  <p:cond delay="8820"/>
                                </p:stCondLst>
                                <p:childTnLst>
                                  <p:par>
                                    <p:cTn id="64" presetID="2" presetClass="entr" presetSubtype="1" fill="hold" grpId="0" nodeType="afterEffect" p14:presetBounceEnd="50000">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14:bounceEnd="50000">
                                          <p:cBhvr additive="base">
                                            <p:cTn id="66"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7" dur="500" fill="hold"/>
                                            <p:tgtEl>
                                              <p:spTgt spid="14"/>
                                            </p:tgtEl>
                                            <p:attrNameLst>
                                              <p:attrName>ppt_y</p:attrName>
                                            </p:attrNameLst>
                                          </p:cBhvr>
                                          <p:tavLst>
                                            <p:tav tm="0">
                                              <p:val>
                                                <p:strVal val="0-#ppt_h/2"/>
                                              </p:val>
                                            </p:tav>
                                            <p:tav tm="100000">
                                              <p:val>
                                                <p:strVal val="#ppt_y"/>
                                              </p:val>
                                            </p:tav>
                                          </p:tavLst>
                                        </p:anim>
                                      </p:childTnLst>
                                    </p:cTn>
                                  </p:par>
                                </p:childTnLst>
                              </p:cTn>
                            </p:par>
                            <p:par>
                              <p:cTn id="68" fill="hold">
                                <p:stCondLst>
                                  <p:cond delay="932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16"/>
                                            </p:tgtEl>
                                            <p:attrNameLst>
                                              <p:attrName>style.visibility</p:attrName>
                                            </p:attrNameLst>
                                          </p:cBhvr>
                                          <p:to>
                                            <p:strVal val="visible"/>
                                          </p:to>
                                        </p:set>
                                        <p:animEffect transition="in" filter="wipe(left)">
                                          <p:cBhvr>
                                            <p:cTn id="71" dur="100"/>
                                            <p:tgtEl>
                                              <p:spTgt spid="16"/>
                                            </p:tgtEl>
                                          </p:cBhvr>
                                        </p:animEffect>
                                      </p:childTnLst>
                                    </p:cTn>
                                  </p:par>
                                  <p:par>
                                    <p:cTn id="72" presetID="36" presetClass="emph" presetSubtype="0" fill="hold" grpId="1" nodeType="withEffect">
                                      <p:stCondLst>
                                        <p:cond delay="0"/>
                                      </p:stCondLst>
                                      <p:iterate type="lt">
                                        <p:tmPct val="30000"/>
                                      </p:iterate>
                                      <p:childTnLst>
                                        <p:animScale>
                                          <p:cBhvr>
                                            <p:cTn id="73" dur="50" autoRev="1" fill="hold">
                                              <p:stCondLst>
                                                <p:cond delay="0"/>
                                              </p:stCondLst>
                                            </p:cTn>
                                            <p:tgtEl>
                                              <p:spTgt spid="16"/>
                                            </p:tgtEl>
                                          </p:cBhvr>
                                          <p:to x="80000" y="100000"/>
                                        </p:animScale>
                                        <p:anim by="(#ppt_w*0.10)" calcmode="lin" valueType="num">
                                          <p:cBhvr>
                                            <p:cTn id="74" dur="50" autoRev="1" fill="hold">
                                              <p:stCondLst>
                                                <p:cond delay="0"/>
                                              </p:stCondLst>
                                            </p:cTn>
                                            <p:tgtEl>
                                              <p:spTgt spid="16"/>
                                            </p:tgtEl>
                                            <p:attrNameLst>
                                              <p:attrName>ppt_x</p:attrName>
                                            </p:attrNameLst>
                                          </p:cBhvr>
                                        </p:anim>
                                        <p:anim by="(-#ppt_w*0.10)" calcmode="lin" valueType="num">
                                          <p:cBhvr>
                                            <p:cTn id="75" dur="50" autoRev="1" fill="hold">
                                              <p:stCondLst>
                                                <p:cond delay="0"/>
                                              </p:stCondLst>
                                            </p:cTn>
                                            <p:tgtEl>
                                              <p:spTgt spid="16"/>
                                            </p:tgtEl>
                                            <p:attrNameLst>
                                              <p:attrName>ppt_y</p:attrName>
                                            </p:attrNameLst>
                                          </p:cBhvr>
                                        </p:anim>
                                        <p:animRot by="-480000">
                                          <p:cBhvr>
                                            <p:cTn id="7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0" grpId="1"/>
          <p:bldP spid="11" grpId="0" animBg="1"/>
          <p:bldP spid="12" grpId="0" animBg="1"/>
          <p:bldP spid="13" grpId="0"/>
          <p:bldP spid="13" grpId="1"/>
          <p:bldP spid="14" grpId="0" animBg="1"/>
          <p:bldP spid="15" grpId="0" animBg="1"/>
          <p:bldP spid="16" grpId="0"/>
          <p:bldP spid="1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1500"/>
                                </p:stCondLst>
                                <p:childTnLst>
                                  <p:par>
                                    <p:cTn id="24" presetID="16" presetClass="entr" presetSubtype="37"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500"/>
                                            <p:tgtEl>
                                              <p:spTgt spid="5"/>
                                            </p:tgtEl>
                                          </p:cBhvr>
                                        </p:animEffect>
                                      </p:childTnLst>
                                    </p:cTn>
                                  </p:par>
                                </p:childTnLst>
                              </p:cTn>
                            </p:par>
                            <p:par>
                              <p:cTn id="27" fill="hold">
                                <p:stCondLst>
                                  <p:cond delay="2000"/>
                                </p:stCondLst>
                                <p:childTnLst>
                                  <p:par>
                                    <p:cTn id="28" presetID="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0-#ppt_h/2"/>
                                              </p:val>
                                            </p:tav>
                                            <p:tav tm="100000">
                                              <p:val>
                                                <p:strVal val="#ppt_y"/>
                                              </p:val>
                                            </p:tav>
                                          </p:tavLst>
                                        </p:anim>
                                      </p:childTnLst>
                                    </p:cTn>
                                  </p:par>
                                </p:childTnLst>
                              </p:cTn>
                            </p:par>
                            <p:par>
                              <p:cTn id="32" fill="hold">
                                <p:stCondLst>
                                  <p:cond delay="2500"/>
                                </p:stCondLst>
                                <p:childTnLst>
                                  <p:par>
                                    <p:cTn id="33" presetID="22" presetClass="entr" presetSubtype="8" fill="hold" grpId="0" nodeType="afterEffect">
                                      <p:stCondLst>
                                        <p:cond delay="0"/>
                                      </p:stCondLst>
                                      <p:iterate type="lt">
                                        <p:tmPct val="30000"/>
                                      </p:iterate>
                                      <p:childTnLst>
                                        <p:set>
                                          <p:cBhvr>
                                            <p:cTn id="34" dur="1" fill="hold">
                                              <p:stCondLst>
                                                <p:cond delay="0"/>
                                              </p:stCondLst>
                                            </p:cTn>
                                            <p:tgtEl>
                                              <p:spTgt spid="10"/>
                                            </p:tgtEl>
                                            <p:attrNameLst>
                                              <p:attrName>style.visibility</p:attrName>
                                            </p:attrNameLst>
                                          </p:cBhvr>
                                          <p:to>
                                            <p:strVal val="visible"/>
                                          </p:to>
                                        </p:set>
                                        <p:animEffect transition="in" filter="wipe(left)">
                                          <p:cBhvr>
                                            <p:cTn id="35" dur="100"/>
                                            <p:tgtEl>
                                              <p:spTgt spid="10"/>
                                            </p:tgtEl>
                                          </p:cBhvr>
                                        </p:animEffect>
                                      </p:childTnLst>
                                    </p:cTn>
                                  </p:par>
                                  <p:par>
                                    <p:cTn id="36" presetID="36" presetClass="emph" presetSubtype="0" fill="hold" grpId="1" nodeType="withEffect">
                                      <p:stCondLst>
                                        <p:cond delay="0"/>
                                      </p:stCondLst>
                                      <p:iterate type="lt">
                                        <p:tmPct val="30000"/>
                                      </p:iterate>
                                      <p:childTnLst>
                                        <p:animScale>
                                          <p:cBhvr>
                                            <p:cTn id="37" dur="50" autoRev="1" fill="hold">
                                              <p:stCondLst>
                                                <p:cond delay="0"/>
                                              </p:stCondLst>
                                            </p:cTn>
                                            <p:tgtEl>
                                              <p:spTgt spid="10"/>
                                            </p:tgtEl>
                                          </p:cBhvr>
                                          <p:to x="80000" y="100000"/>
                                        </p:animScale>
                                        <p:anim by="(#ppt_w*0.10)" calcmode="lin" valueType="num">
                                          <p:cBhvr>
                                            <p:cTn id="38" dur="50" autoRev="1" fill="hold">
                                              <p:stCondLst>
                                                <p:cond delay="0"/>
                                              </p:stCondLst>
                                            </p:cTn>
                                            <p:tgtEl>
                                              <p:spTgt spid="10"/>
                                            </p:tgtEl>
                                            <p:attrNameLst>
                                              <p:attrName>ppt_x</p:attrName>
                                            </p:attrNameLst>
                                          </p:cBhvr>
                                        </p:anim>
                                        <p:anim by="(-#ppt_w*0.10)" calcmode="lin" valueType="num">
                                          <p:cBhvr>
                                            <p:cTn id="39" dur="50" autoRev="1" fill="hold">
                                              <p:stCondLst>
                                                <p:cond delay="0"/>
                                              </p:stCondLst>
                                            </p:cTn>
                                            <p:tgtEl>
                                              <p:spTgt spid="10"/>
                                            </p:tgtEl>
                                            <p:attrNameLst>
                                              <p:attrName>ppt_y</p:attrName>
                                            </p:attrNameLst>
                                          </p:cBhvr>
                                        </p:anim>
                                        <p:animRot by="-480000">
                                          <p:cBhvr>
                                            <p:cTn id="40" dur="50" autoRev="1" fill="hold">
                                              <p:stCondLst>
                                                <p:cond delay="0"/>
                                              </p:stCondLst>
                                            </p:cTn>
                                            <p:tgtEl>
                                              <p:spTgt spid="10"/>
                                            </p:tgtEl>
                                            <p:attrNameLst>
                                              <p:attrName>r</p:attrName>
                                            </p:attrNameLst>
                                          </p:cBhvr>
                                        </p:animRot>
                                      </p:childTnLst>
                                    </p:cTn>
                                  </p:par>
                                </p:childTnLst>
                              </p:cTn>
                            </p:par>
                            <p:par>
                              <p:cTn id="41" fill="hold">
                                <p:stCondLst>
                                  <p:cond delay="4910"/>
                                </p:stCondLst>
                                <p:childTnLst>
                                  <p:par>
                                    <p:cTn id="42" presetID="16" presetClass="entr" presetSubtype="37"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outVertical)">
                                          <p:cBhvr>
                                            <p:cTn id="44" dur="500"/>
                                            <p:tgtEl>
                                              <p:spTgt spid="12"/>
                                            </p:tgtEl>
                                          </p:cBhvr>
                                        </p:animEffect>
                                      </p:childTnLst>
                                    </p:cTn>
                                  </p:par>
                                </p:childTnLst>
                              </p:cTn>
                            </p:par>
                            <p:par>
                              <p:cTn id="45" fill="hold">
                                <p:stCondLst>
                                  <p:cond delay="5410"/>
                                </p:stCondLst>
                                <p:childTnLst>
                                  <p:par>
                                    <p:cTn id="46" presetID="2" presetClass="entr" presetSubtype="1"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childTnLst>
                              </p:cTn>
                            </p:par>
                            <p:par>
                              <p:cTn id="50" fill="hold">
                                <p:stCondLst>
                                  <p:cond delay="591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3"/>
                                            </p:tgtEl>
                                            <p:attrNameLst>
                                              <p:attrName>style.visibility</p:attrName>
                                            </p:attrNameLst>
                                          </p:cBhvr>
                                          <p:to>
                                            <p:strVal val="visible"/>
                                          </p:to>
                                        </p:set>
                                        <p:animEffect transition="in" filter="wipe(left)">
                                          <p:cBhvr>
                                            <p:cTn id="53" dur="100"/>
                                            <p:tgtEl>
                                              <p:spTgt spid="13"/>
                                            </p:tgtEl>
                                          </p:cBhvr>
                                        </p:animEffect>
                                      </p:childTnLst>
                                    </p:cTn>
                                  </p:par>
                                  <p:par>
                                    <p:cTn id="54" presetID="36" presetClass="emph" presetSubtype="0" fill="hold" grpId="1" nodeType="withEffect">
                                      <p:stCondLst>
                                        <p:cond delay="0"/>
                                      </p:stCondLst>
                                      <p:iterate type="lt">
                                        <p:tmPct val="30000"/>
                                      </p:iterate>
                                      <p:childTnLst>
                                        <p:animScale>
                                          <p:cBhvr>
                                            <p:cTn id="55" dur="50" autoRev="1" fill="hold">
                                              <p:stCondLst>
                                                <p:cond delay="0"/>
                                              </p:stCondLst>
                                            </p:cTn>
                                            <p:tgtEl>
                                              <p:spTgt spid="13"/>
                                            </p:tgtEl>
                                          </p:cBhvr>
                                          <p:to x="80000" y="100000"/>
                                        </p:animScale>
                                        <p:anim by="(#ppt_w*0.10)" calcmode="lin" valueType="num">
                                          <p:cBhvr>
                                            <p:cTn id="56" dur="50" autoRev="1" fill="hold">
                                              <p:stCondLst>
                                                <p:cond delay="0"/>
                                              </p:stCondLst>
                                            </p:cTn>
                                            <p:tgtEl>
                                              <p:spTgt spid="13"/>
                                            </p:tgtEl>
                                            <p:attrNameLst>
                                              <p:attrName>ppt_x</p:attrName>
                                            </p:attrNameLst>
                                          </p:cBhvr>
                                        </p:anim>
                                        <p:anim by="(-#ppt_w*0.10)" calcmode="lin" valueType="num">
                                          <p:cBhvr>
                                            <p:cTn id="57" dur="50" autoRev="1" fill="hold">
                                              <p:stCondLst>
                                                <p:cond delay="0"/>
                                              </p:stCondLst>
                                            </p:cTn>
                                            <p:tgtEl>
                                              <p:spTgt spid="13"/>
                                            </p:tgtEl>
                                            <p:attrNameLst>
                                              <p:attrName>ppt_y</p:attrName>
                                            </p:attrNameLst>
                                          </p:cBhvr>
                                        </p:anim>
                                        <p:animRot by="-480000">
                                          <p:cBhvr>
                                            <p:cTn id="58" dur="50" autoRev="1" fill="hold">
                                              <p:stCondLst>
                                                <p:cond delay="0"/>
                                              </p:stCondLst>
                                            </p:cTn>
                                            <p:tgtEl>
                                              <p:spTgt spid="13"/>
                                            </p:tgtEl>
                                            <p:attrNameLst>
                                              <p:attrName>r</p:attrName>
                                            </p:attrNameLst>
                                          </p:cBhvr>
                                        </p:animRot>
                                      </p:childTnLst>
                                    </p:cTn>
                                  </p:par>
                                </p:childTnLst>
                              </p:cTn>
                            </p:par>
                            <p:par>
                              <p:cTn id="59" fill="hold">
                                <p:stCondLst>
                                  <p:cond delay="8320"/>
                                </p:stCondLst>
                                <p:childTnLst>
                                  <p:par>
                                    <p:cTn id="60" presetID="16" presetClass="entr" presetSubtype="37"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outVertical)">
                                          <p:cBhvr>
                                            <p:cTn id="62" dur="500"/>
                                            <p:tgtEl>
                                              <p:spTgt spid="15"/>
                                            </p:tgtEl>
                                          </p:cBhvr>
                                        </p:animEffect>
                                      </p:childTnLst>
                                    </p:cTn>
                                  </p:par>
                                </p:childTnLst>
                              </p:cTn>
                            </p:par>
                            <p:par>
                              <p:cTn id="63" fill="hold">
                                <p:stCondLst>
                                  <p:cond delay="8820"/>
                                </p:stCondLst>
                                <p:childTnLst>
                                  <p:par>
                                    <p:cTn id="64" presetID="2"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0-#ppt_h/2"/>
                                              </p:val>
                                            </p:tav>
                                            <p:tav tm="100000">
                                              <p:val>
                                                <p:strVal val="#ppt_y"/>
                                              </p:val>
                                            </p:tav>
                                          </p:tavLst>
                                        </p:anim>
                                      </p:childTnLst>
                                    </p:cTn>
                                  </p:par>
                                </p:childTnLst>
                              </p:cTn>
                            </p:par>
                            <p:par>
                              <p:cTn id="68" fill="hold">
                                <p:stCondLst>
                                  <p:cond delay="932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16"/>
                                            </p:tgtEl>
                                            <p:attrNameLst>
                                              <p:attrName>style.visibility</p:attrName>
                                            </p:attrNameLst>
                                          </p:cBhvr>
                                          <p:to>
                                            <p:strVal val="visible"/>
                                          </p:to>
                                        </p:set>
                                        <p:animEffect transition="in" filter="wipe(left)">
                                          <p:cBhvr>
                                            <p:cTn id="71" dur="100"/>
                                            <p:tgtEl>
                                              <p:spTgt spid="16"/>
                                            </p:tgtEl>
                                          </p:cBhvr>
                                        </p:animEffect>
                                      </p:childTnLst>
                                    </p:cTn>
                                  </p:par>
                                  <p:par>
                                    <p:cTn id="72" presetID="36" presetClass="emph" presetSubtype="0" fill="hold" grpId="1" nodeType="withEffect">
                                      <p:stCondLst>
                                        <p:cond delay="0"/>
                                      </p:stCondLst>
                                      <p:iterate type="lt">
                                        <p:tmPct val="30000"/>
                                      </p:iterate>
                                      <p:childTnLst>
                                        <p:animScale>
                                          <p:cBhvr>
                                            <p:cTn id="73" dur="50" autoRev="1" fill="hold">
                                              <p:stCondLst>
                                                <p:cond delay="0"/>
                                              </p:stCondLst>
                                            </p:cTn>
                                            <p:tgtEl>
                                              <p:spTgt spid="16"/>
                                            </p:tgtEl>
                                          </p:cBhvr>
                                          <p:to x="80000" y="100000"/>
                                        </p:animScale>
                                        <p:anim by="(#ppt_w*0.10)" calcmode="lin" valueType="num">
                                          <p:cBhvr>
                                            <p:cTn id="74" dur="50" autoRev="1" fill="hold">
                                              <p:stCondLst>
                                                <p:cond delay="0"/>
                                              </p:stCondLst>
                                            </p:cTn>
                                            <p:tgtEl>
                                              <p:spTgt spid="16"/>
                                            </p:tgtEl>
                                            <p:attrNameLst>
                                              <p:attrName>ppt_x</p:attrName>
                                            </p:attrNameLst>
                                          </p:cBhvr>
                                        </p:anim>
                                        <p:anim by="(-#ppt_w*0.10)" calcmode="lin" valueType="num">
                                          <p:cBhvr>
                                            <p:cTn id="75" dur="50" autoRev="1" fill="hold">
                                              <p:stCondLst>
                                                <p:cond delay="0"/>
                                              </p:stCondLst>
                                            </p:cTn>
                                            <p:tgtEl>
                                              <p:spTgt spid="16"/>
                                            </p:tgtEl>
                                            <p:attrNameLst>
                                              <p:attrName>ppt_y</p:attrName>
                                            </p:attrNameLst>
                                          </p:cBhvr>
                                        </p:anim>
                                        <p:animRot by="-480000">
                                          <p:cBhvr>
                                            <p:cTn id="7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0" grpId="1"/>
          <p:bldP spid="11" grpId="0" animBg="1"/>
          <p:bldP spid="12" grpId="0" animBg="1"/>
          <p:bldP spid="13" grpId="0"/>
          <p:bldP spid="13" grpId="1"/>
          <p:bldP spid="14" grpId="0" animBg="1"/>
          <p:bldP spid="15" grpId="0" animBg="1"/>
          <p:bldP spid="16" grpId="0"/>
          <p:bldP spid="16" grpId="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成果形式</a:t>
              </a:r>
              <a:endParaRPr lang="zh-CN" altLang="en-US" sz="2400" b="1" dirty="0">
                <a:solidFill>
                  <a:schemeClr val="bg1"/>
                </a:solidFill>
                <a:latin typeface="微软雅黑" pitchFamily="34" charset="-122"/>
                <a:ea typeface="微软雅黑" pitchFamily="34" charset="-122"/>
              </a:endParaRPr>
            </a:p>
          </p:txBody>
        </p:sp>
      </p:grpSp>
      <p:sp>
        <p:nvSpPr>
          <p:cNvPr id="4" name="Oval 2"/>
          <p:cNvSpPr>
            <a:spLocks noChangeArrowheads="1"/>
          </p:cNvSpPr>
          <p:nvPr/>
        </p:nvSpPr>
        <p:spPr bwMode="auto">
          <a:xfrm>
            <a:off x="3533006" y="2138139"/>
            <a:ext cx="2025650" cy="2025650"/>
          </a:xfrm>
          <a:prstGeom prst="ellipse">
            <a:avLst/>
          </a:prstGeom>
          <a:solidFill>
            <a:srgbClr val="FFFFFF">
              <a:alpha val="10196"/>
            </a:srgbClr>
          </a:solidFill>
          <a:ln w="19050" cap="rnd" algn="ctr">
            <a:solidFill>
              <a:schemeClr val="bg1">
                <a:lumMod val="65000"/>
              </a:schemeClr>
            </a:solidFill>
            <a:prstDash val="sysDot"/>
            <a:round/>
            <a:headEnd/>
            <a:tailE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a typeface="微软雅黑" pitchFamily="34" charset="-122"/>
            </a:endParaRPr>
          </a:p>
        </p:txBody>
      </p:sp>
      <p:sp>
        <p:nvSpPr>
          <p:cNvPr id="5" name="Freeform 6"/>
          <p:cNvSpPr>
            <a:spLocks/>
          </p:cNvSpPr>
          <p:nvPr/>
        </p:nvSpPr>
        <p:spPr bwMode="auto">
          <a:xfrm rot="5400000">
            <a:off x="2022394" y="1799209"/>
            <a:ext cx="3743325" cy="236061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013B6D"/>
          </a:solidFill>
          <a:ln>
            <a:noFill/>
          </a:ln>
          <a:effectLst/>
          <a:extLst/>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latin typeface="Arial"/>
              <a:ea typeface="微软雅黑"/>
            </a:endParaRPr>
          </a:p>
        </p:txBody>
      </p:sp>
      <p:sp>
        <p:nvSpPr>
          <p:cNvPr id="6" name="Freeform 7"/>
          <p:cNvSpPr>
            <a:spLocks/>
          </p:cNvSpPr>
          <p:nvPr/>
        </p:nvSpPr>
        <p:spPr bwMode="auto">
          <a:xfrm rot="5400000">
            <a:off x="3266306" y="2182589"/>
            <a:ext cx="3743325" cy="2359025"/>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chemeClr val="bg1">
              <a:lumMod val="65000"/>
            </a:schemeClr>
          </a:solidFill>
          <a:ln w="9525">
            <a:noFill/>
            <a:round/>
            <a:headEnd/>
            <a:tailE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0000"/>
              </a:solidFill>
              <a:effectLst/>
              <a:uLnTx/>
              <a:uFillTx/>
            </a:endParaRPr>
          </a:p>
        </p:txBody>
      </p:sp>
      <p:sp>
        <p:nvSpPr>
          <p:cNvPr id="7" name="WordArt 9"/>
          <p:cNvSpPr>
            <a:spLocks noChangeArrowheads="1" noChangeShapeType="1" noTextEdit="1"/>
          </p:cNvSpPr>
          <p:nvPr/>
        </p:nvSpPr>
        <p:spPr bwMode="auto">
          <a:xfrm rot="-5400000">
            <a:off x="3000400" y="1838896"/>
            <a:ext cx="2820987"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700" b="0" i="0" u="none" strike="noStrike" kern="10" cap="none" spc="0" normalizeH="0" baseline="0" noProof="0" dirty="0">
                <a:ln w="9525">
                  <a:noFill/>
                  <a:round/>
                  <a:headEnd/>
                  <a:tailEnd/>
                </a:ln>
                <a:solidFill>
                  <a:schemeClr val="bg1"/>
                </a:solidFill>
                <a:effectLst/>
                <a:uLnTx/>
                <a:uFillTx/>
                <a:latin typeface="微软雅黑"/>
                <a:ea typeface="微软雅黑"/>
              </a:rPr>
              <a:t>       单击此处填加文字内容     </a:t>
            </a:r>
          </a:p>
        </p:txBody>
      </p:sp>
      <p:sp>
        <p:nvSpPr>
          <p:cNvPr id="8" name="WordArt 9"/>
          <p:cNvSpPr>
            <a:spLocks noChangeArrowheads="1" noChangeShapeType="1" noTextEdit="1"/>
          </p:cNvSpPr>
          <p:nvPr/>
        </p:nvSpPr>
        <p:spPr bwMode="auto">
          <a:xfrm rot="5400000">
            <a:off x="3308375" y="1878583"/>
            <a:ext cx="2820988"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700" b="0" i="0" u="none" strike="noStrike" kern="10" cap="none" spc="0" normalizeH="0" baseline="0" noProof="0" dirty="0">
                <a:ln w="9525">
                  <a:noFill/>
                  <a:round/>
                  <a:headEnd/>
                  <a:tailEnd/>
                </a:ln>
                <a:solidFill>
                  <a:schemeClr val="bg1"/>
                </a:solidFill>
                <a:effectLst/>
                <a:uLnTx/>
                <a:uFillTx/>
                <a:latin typeface="微软雅黑"/>
                <a:ea typeface="微软雅黑"/>
              </a:rPr>
              <a:t>       单击此处填加文字内容     </a:t>
            </a:r>
          </a:p>
        </p:txBody>
      </p:sp>
      <p:sp>
        <p:nvSpPr>
          <p:cNvPr id="9" name="Text Box 45"/>
          <p:cNvSpPr txBox="1">
            <a:spLocks noChangeArrowheads="1"/>
          </p:cNvSpPr>
          <p:nvPr/>
        </p:nvSpPr>
        <p:spPr bwMode="auto">
          <a:xfrm>
            <a:off x="467544" y="2020664"/>
            <a:ext cx="2222500" cy="712788"/>
          </a:xfrm>
          <a:prstGeom prst="rect">
            <a:avLst/>
          </a:prstGeom>
          <a:noFill/>
          <a:ln w="9525">
            <a:noFill/>
            <a:miter lim="800000"/>
            <a:headEnd/>
            <a:tailEnd/>
          </a:ln>
        </p:spPr>
        <p:txBody>
          <a:bodyPr lIns="100803" tIns="50402" rIns="100803" bIns="50402">
            <a:spAutoFit/>
          </a:bodyPr>
          <a:lstStyle/>
          <a:p>
            <a:r>
              <a:rPr lang="zh-CN" altLang="en-US" sz="1500" b="1" dirty="0">
                <a:solidFill>
                  <a:schemeClr val="tx1">
                    <a:lumMod val="75000"/>
                    <a:lumOff val="25000"/>
                  </a:schemeClr>
                </a:solidFill>
                <a:latin typeface="微软雅黑" pitchFamily="34" charset="-122"/>
                <a:ea typeface="微软雅黑" pitchFamily="34" charset="-122"/>
              </a:rPr>
              <a:t>单击填加标题</a:t>
            </a:r>
            <a:endParaRPr lang="en-US" altLang="ko-KR" sz="1500" b="1"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0" name="Text Box 45"/>
          <p:cNvSpPr txBox="1">
            <a:spLocks noChangeArrowheads="1"/>
          </p:cNvSpPr>
          <p:nvPr/>
        </p:nvSpPr>
        <p:spPr bwMode="auto">
          <a:xfrm>
            <a:off x="467544" y="3009677"/>
            <a:ext cx="2222500" cy="712787"/>
          </a:xfrm>
          <a:prstGeom prst="rect">
            <a:avLst/>
          </a:prstGeom>
          <a:noFill/>
          <a:ln w="9525">
            <a:noFill/>
            <a:miter lim="800000"/>
            <a:headEnd/>
            <a:tailEnd/>
          </a:ln>
        </p:spPr>
        <p:txBody>
          <a:bodyPr lIns="100803" tIns="50402" rIns="100803" bIns="50402">
            <a:spAutoFit/>
          </a:bodyPr>
          <a:lstStyle/>
          <a:p>
            <a:r>
              <a:rPr lang="zh-CN" altLang="en-US" sz="1500" b="1" dirty="0">
                <a:solidFill>
                  <a:schemeClr val="tx1">
                    <a:lumMod val="75000"/>
                    <a:lumOff val="25000"/>
                  </a:schemeClr>
                </a:solidFill>
                <a:latin typeface="微软雅黑" pitchFamily="34" charset="-122"/>
                <a:ea typeface="微软雅黑" pitchFamily="34" charset="-122"/>
              </a:rPr>
              <a:t>单击填加标题</a:t>
            </a:r>
            <a:endParaRPr lang="en-US" altLang="ko-KR" sz="1500" b="1"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1" name="Text Box 45"/>
          <p:cNvSpPr txBox="1">
            <a:spLocks noChangeArrowheads="1"/>
          </p:cNvSpPr>
          <p:nvPr/>
        </p:nvSpPr>
        <p:spPr bwMode="auto">
          <a:xfrm>
            <a:off x="467544" y="3963764"/>
            <a:ext cx="2222500" cy="711200"/>
          </a:xfrm>
          <a:prstGeom prst="rect">
            <a:avLst/>
          </a:prstGeom>
          <a:noFill/>
          <a:ln w="9525">
            <a:noFill/>
            <a:miter lim="800000"/>
            <a:headEnd/>
            <a:tailEnd/>
          </a:ln>
        </p:spPr>
        <p:txBody>
          <a:bodyPr lIns="100803" tIns="50402" rIns="100803" bIns="50402">
            <a:spAutoFit/>
          </a:bodyPr>
          <a:lstStyle/>
          <a:p>
            <a:r>
              <a:rPr lang="zh-CN" altLang="en-US" sz="1500" b="1" dirty="0">
                <a:solidFill>
                  <a:schemeClr val="tx1">
                    <a:lumMod val="75000"/>
                    <a:lumOff val="25000"/>
                  </a:schemeClr>
                </a:solidFill>
                <a:latin typeface="微软雅黑" pitchFamily="34" charset="-122"/>
                <a:ea typeface="微软雅黑" pitchFamily="34" charset="-122"/>
              </a:rPr>
              <a:t>单击填加标题</a:t>
            </a:r>
            <a:endParaRPr lang="en-US" altLang="ko-KR" sz="1500" b="1"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2" name="Text Box 45"/>
          <p:cNvSpPr txBox="1">
            <a:spLocks noChangeArrowheads="1"/>
          </p:cNvSpPr>
          <p:nvPr/>
        </p:nvSpPr>
        <p:spPr bwMode="auto">
          <a:xfrm>
            <a:off x="6525444" y="2020664"/>
            <a:ext cx="2222500" cy="712788"/>
          </a:xfrm>
          <a:prstGeom prst="rect">
            <a:avLst/>
          </a:prstGeom>
          <a:noFill/>
          <a:ln w="9525">
            <a:noFill/>
            <a:miter lim="800000"/>
            <a:headEnd/>
            <a:tailEnd/>
          </a:ln>
        </p:spPr>
        <p:txBody>
          <a:bodyPr lIns="100803" tIns="50402" rIns="100803" bIns="50402">
            <a:spAutoFit/>
          </a:bodyPr>
          <a:lstStyle/>
          <a:p>
            <a:r>
              <a:rPr lang="zh-CN" altLang="en-US" sz="1500" b="1" dirty="0">
                <a:solidFill>
                  <a:schemeClr val="tx1">
                    <a:lumMod val="75000"/>
                    <a:lumOff val="25000"/>
                  </a:schemeClr>
                </a:solidFill>
                <a:latin typeface="微软雅黑" pitchFamily="34" charset="-122"/>
                <a:ea typeface="微软雅黑" pitchFamily="34" charset="-122"/>
              </a:rPr>
              <a:t>单击填加标题</a:t>
            </a:r>
            <a:endParaRPr lang="en-US" altLang="ko-KR" sz="1500" b="1"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3" name="Text Box 45"/>
          <p:cNvSpPr txBox="1">
            <a:spLocks noChangeArrowheads="1"/>
          </p:cNvSpPr>
          <p:nvPr/>
        </p:nvSpPr>
        <p:spPr bwMode="auto">
          <a:xfrm>
            <a:off x="6525444" y="3009677"/>
            <a:ext cx="2222500" cy="712787"/>
          </a:xfrm>
          <a:prstGeom prst="rect">
            <a:avLst/>
          </a:prstGeom>
          <a:noFill/>
          <a:ln w="9525">
            <a:noFill/>
            <a:miter lim="800000"/>
            <a:headEnd/>
            <a:tailEnd/>
          </a:ln>
        </p:spPr>
        <p:txBody>
          <a:bodyPr lIns="100803" tIns="50402" rIns="100803" bIns="50402">
            <a:spAutoFit/>
          </a:bodyPr>
          <a:lstStyle/>
          <a:p>
            <a:r>
              <a:rPr lang="zh-CN" altLang="en-US" sz="1500" b="1" dirty="0">
                <a:solidFill>
                  <a:schemeClr val="tx1">
                    <a:lumMod val="75000"/>
                    <a:lumOff val="25000"/>
                  </a:schemeClr>
                </a:solidFill>
                <a:latin typeface="微软雅黑" pitchFamily="34" charset="-122"/>
                <a:ea typeface="微软雅黑" pitchFamily="34" charset="-122"/>
              </a:rPr>
              <a:t>单击填加标题</a:t>
            </a:r>
            <a:endParaRPr lang="en-US" altLang="ko-KR" sz="1500" b="1"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4" name="Text Box 45"/>
          <p:cNvSpPr txBox="1">
            <a:spLocks noChangeArrowheads="1"/>
          </p:cNvSpPr>
          <p:nvPr/>
        </p:nvSpPr>
        <p:spPr bwMode="auto">
          <a:xfrm>
            <a:off x="6525444" y="3963764"/>
            <a:ext cx="2222500" cy="711200"/>
          </a:xfrm>
          <a:prstGeom prst="rect">
            <a:avLst/>
          </a:prstGeom>
          <a:noFill/>
          <a:ln w="9525">
            <a:noFill/>
            <a:miter lim="800000"/>
            <a:headEnd/>
            <a:tailEnd/>
          </a:ln>
        </p:spPr>
        <p:txBody>
          <a:bodyPr lIns="100803" tIns="50402" rIns="100803" bIns="50402">
            <a:spAutoFit/>
          </a:bodyPr>
          <a:lstStyle/>
          <a:p>
            <a:r>
              <a:rPr lang="zh-CN" altLang="en-US" sz="1500" b="1" dirty="0">
                <a:solidFill>
                  <a:schemeClr val="tx1">
                    <a:lumMod val="75000"/>
                    <a:lumOff val="25000"/>
                  </a:schemeClr>
                </a:solidFill>
                <a:latin typeface="微软雅黑" pitchFamily="34" charset="-122"/>
                <a:ea typeface="微软雅黑" pitchFamily="34" charset="-122"/>
              </a:rPr>
              <a:t>单击填加标题</a:t>
            </a:r>
            <a:endParaRPr lang="en-US" altLang="ko-KR" sz="1500" b="1"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a:p>
            <a:pPr marL="0" lvl="2" eaLnBrk="0" hangingPunct="0">
              <a:buClr>
                <a:srgbClr val="0070C0"/>
              </a:buClr>
              <a:buSzPct val="80000"/>
            </a:pPr>
            <a:r>
              <a:rPr lang="zh-CN" altLang="en-US" sz="1200" dirty="0">
                <a:solidFill>
                  <a:schemeClr val="tx1">
                    <a:lumMod val="75000"/>
                    <a:lumOff val="25000"/>
                  </a:schemeClr>
                </a:solidFill>
                <a:latin typeface="微软雅黑" pitchFamily="34" charset="-122"/>
                <a:ea typeface="微软雅黑" pitchFamily="34" charset="-122"/>
              </a:rPr>
              <a:t>点击添加文本点击添加文本</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5" name="Text Box 16"/>
          <p:cNvSpPr txBox="1">
            <a:spLocks noChangeArrowheads="1"/>
          </p:cNvSpPr>
          <p:nvPr/>
        </p:nvSpPr>
        <p:spPr bwMode="auto">
          <a:xfrm>
            <a:off x="4048944" y="2655664"/>
            <a:ext cx="995362" cy="1050925"/>
          </a:xfrm>
          <a:prstGeom prst="rect">
            <a:avLst/>
          </a:prstGeom>
          <a:noFill/>
          <a:ln w="9525">
            <a:noFill/>
            <a:miter lim="800000"/>
            <a:headEnd/>
            <a:tailEnd/>
          </a:ln>
        </p:spPr>
        <p:txBody>
          <a:bodyPr wrap="none" lIns="100803" tIns="50402" rIns="100803" bIns="50402">
            <a:spAutoFit/>
          </a:bodyPr>
          <a:lstStyle/>
          <a:p>
            <a:pPr algn="r"/>
            <a:r>
              <a:rPr lang="zh-CN" altLang="en-US" sz="3100" b="1" dirty="0">
                <a:solidFill>
                  <a:srgbClr val="013B6D"/>
                </a:solidFill>
                <a:latin typeface="微软雅黑" pitchFamily="34" charset="-122"/>
                <a:ea typeface="微软雅黑" pitchFamily="34" charset="-122"/>
              </a:rPr>
              <a:t>填加</a:t>
            </a:r>
            <a:endParaRPr lang="en-US" altLang="zh-CN" sz="3100" b="1" dirty="0">
              <a:solidFill>
                <a:srgbClr val="013B6D"/>
              </a:solidFill>
              <a:latin typeface="微软雅黑" pitchFamily="34" charset="-122"/>
              <a:ea typeface="微软雅黑" pitchFamily="34" charset="-122"/>
            </a:endParaRPr>
          </a:p>
          <a:p>
            <a:pPr algn="r"/>
            <a:r>
              <a:rPr lang="zh-CN" altLang="en-US" sz="3100" b="1" dirty="0">
                <a:solidFill>
                  <a:srgbClr val="013B6D"/>
                </a:solidFill>
                <a:latin typeface="微软雅黑" pitchFamily="34" charset="-122"/>
                <a:ea typeface="微软雅黑" pitchFamily="34" charset="-122"/>
              </a:rPr>
              <a:t>标题</a:t>
            </a:r>
            <a:endParaRPr lang="en-US" altLang="ko-KR" sz="3100" b="1" dirty="0">
              <a:solidFill>
                <a:srgbClr val="013B6D"/>
              </a:solidFill>
              <a:latin typeface="微软雅黑" pitchFamily="34" charset="-122"/>
              <a:ea typeface="微软雅黑" pitchFamily="34" charset="-122"/>
            </a:endParaRPr>
          </a:p>
        </p:txBody>
      </p:sp>
    </p:spTree>
    <p:extLst>
      <p:ext uri="{BB962C8B-B14F-4D97-AF65-F5344CB8AC3E}">
        <p14:creationId xmlns:p14="http://schemas.microsoft.com/office/powerpoint/2010/main" val="263114143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750"/>
                                        <p:tgtEl>
                                          <p:spTgt spid="5"/>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750"/>
                                        <p:tgtEl>
                                          <p:spTgt spid="6"/>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750" fill="hold"/>
                                        <p:tgtEl>
                                          <p:spTgt spid="4"/>
                                        </p:tgtEl>
                                        <p:attrNameLst>
                                          <p:attrName>ppt_w</p:attrName>
                                        </p:attrNameLst>
                                      </p:cBhvr>
                                      <p:tavLst>
                                        <p:tav tm="0">
                                          <p:val>
                                            <p:fltVal val="0"/>
                                          </p:val>
                                        </p:tav>
                                        <p:tav tm="100000">
                                          <p:val>
                                            <p:strVal val="#ppt_w"/>
                                          </p:val>
                                        </p:tav>
                                      </p:tavLst>
                                    </p:anim>
                                    <p:anim calcmode="lin" valueType="num">
                                      <p:cBhvr>
                                        <p:cTn id="21" dur="750" fill="hold"/>
                                        <p:tgtEl>
                                          <p:spTgt spid="4"/>
                                        </p:tgtEl>
                                        <p:attrNameLst>
                                          <p:attrName>ppt_h</p:attrName>
                                        </p:attrNameLst>
                                      </p:cBhvr>
                                      <p:tavLst>
                                        <p:tav tm="0">
                                          <p:val>
                                            <p:fltVal val="0"/>
                                          </p:val>
                                        </p:tav>
                                        <p:tav tm="100000">
                                          <p:val>
                                            <p:strVal val="#ppt_h"/>
                                          </p:val>
                                        </p:tav>
                                      </p:tavLst>
                                    </p:anim>
                                    <p:animEffect transition="in" filter="fade">
                                      <p:cBhvr>
                                        <p:cTn id="22" dur="750"/>
                                        <p:tgtEl>
                                          <p:spTgt spid="4"/>
                                        </p:tgtEl>
                                      </p:cBhvr>
                                    </p:animEffect>
                                  </p:childTnLst>
                                </p:cTn>
                              </p:par>
                            </p:childTnLst>
                          </p:cTn>
                        </p:par>
                        <p:par>
                          <p:cTn id="23" fill="hold">
                            <p:stCondLst>
                              <p:cond delay="2750"/>
                            </p:stCondLst>
                            <p:childTnLst>
                              <p:par>
                                <p:cTn id="24" presetID="49" presetClass="entr" presetSubtype="0" decel="100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 calcmode="lin" valueType="num">
                                      <p:cBhvr>
                                        <p:cTn id="28" dur="750" fill="hold"/>
                                        <p:tgtEl>
                                          <p:spTgt spid="15"/>
                                        </p:tgtEl>
                                        <p:attrNameLst>
                                          <p:attrName>style.rotation</p:attrName>
                                        </p:attrNameLst>
                                      </p:cBhvr>
                                      <p:tavLst>
                                        <p:tav tm="0">
                                          <p:val>
                                            <p:fltVal val="360"/>
                                          </p:val>
                                        </p:tav>
                                        <p:tav tm="100000">
                                          <p:val>
                                            <p:fltVal val="0"/>
                                          </p:val>
                                        </p:tav>
                                      </p:tavLst>
                                    </p:anim>
                                    <p:animEffect transition="in" filter="fade">
                                      <p:cBhvr>
                                        <p:cTn id="29" dur="750"/>
                                        <p:tgtEl>
                                          <p:spTgt spid="15"/>
                                        </p:tgtEl>
                                      </p:cBhvr>
                                    </p:animEffect>
                                  </p:childTnLst>
                                </p:cTn>
                              </p:par>
                            </p:childTnLst>
                          </p:cTn>
                        </p:par>
                        <p:par>
                          <p:cTn id="30" fill="hold">
                            <p:stCondLst>
                              <p:cond delay="3500"/>
                            </p:stCondLst>
                            <p:childTnLst>
                              <p:par>
                                <p:cTn id="31" presetID="21"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heel(1)">
                                      <p:cBhvr>
                                        <p:cTn id="33" dur="1750"/>
                                        <p:tgtEl>
                                          <p:spTgt spid="8"/>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1750"/>
                                        <p:tgtEl>
                                          <p:spTgt spid="7"/>
                                        </p:tgtEl>
                                      </p:cBhvr>
                                    </p:animEffect>
                                  </p:childTnLst>
                                </p:cTn>
                              </p:par>
                            </p:childTnLst>
                          </p:cTn>
                        </p:par>
                        <p:par>
                          <p:cTn id="37" fill="hold">
                            <p:stCondLst>
                              <p:cond delay="5250"/>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625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anim calcmode="lin" valueType="num">
                                      <p:cBhvr>
                                        <p:cTn id="53" dur="500" fill="hold"/>
                                        <p:tgtEl>
                                          <p:spTgt spid="11"/>
                                        </p:tgtEl>
                                        <p:attrNameLst>
                                          <p:attrName>ppt_x</p:attrName>
                                        </p:attrNameLst>
                                      </p:cBhvr>
                                      <p:tavLst>
                                        <p:tav tm="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anim calcmode="lin" valueType="num">
                                      <p:cBhvr>
                                        <p:cTn id="59" dur="500" fill="hold"/>
                                        <p:tgtEl>
                                          <p:spTgt spid="12"/>
                                        </p:tgtEl>
                                        <p:attrNameLst>
                                          <p:attrName>ppt_x</p:attrName>
                                        </p:attrNameLst>
                                      </p:cBhvr>
                                      <p:tavLst>
                                        <p:tav tm="0">
                                          <p:val>
                                            <p:strVal val="#ppt_x"/>
                                          </p:val>
                                        </p:tav>
                                        <p:tav tm="100000">
                                          <p:val>
                                            <p:strVal val="#ppt_x"/>
                                          </p:val>
                                        </p:tav>
                                      </p:tavLst>
                                    </p:anim>
                                    <p:anim calcmode="lin" valueType="num">
                                      <p:cBhvr>
                                        <p:cTn id="60" dur="5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anim calcmode="lin" valueType="num">
                                      <p:cBhvr>
                                        <p:cTn id="65" dur="500" fill="hold"/>
                                        <p:tgtEl>
                                          <p:spTgt spid="13"/>
                                        </p:tgtEl>
                                        <p:attrNameLst>
                                          <p:attrName>ppt_x</p:attrName>
                                        </p:attrNameLst>
                                      </p:cBhvr>
                                      <p:tavLst>
                                        <p:tav tm="0">
                                          <p:val>
                                            <p:strVal val="#ppt_x"/>
                                          </p:val>
                                        </p:tav>
                                        <p:tav tm="100000">
                                          <p:val>
                                            <p:strVal val="#ppt_x"/>
                                          </p:val>
                                        </p:tav>
                                      </p:tavLst>
                                    </p:anim>
                                    <p:anim calcmode="lin" valueType="num">
                                      <p:cBhvr>
                                        <p:cTn id="66" dur="500" fill="hold"/>
                                        <p:tgtEl>
                                          <p:spTgt spid="13"/>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anim calcmode="lin" valueType="num">
                                      <p:cBhvr>
                                        <p:cTn id="71" dur="500" fill="hold"/>
                                        <p:tgtEl>
                                          <p:spTgt spid="14"/>
                                        </p:tgtEl>
                                        <p:attrNameLst>
                                          <p:attrName>ppt_x</p:attrName>
                                        </p:attrNameLst>
                                      </p:cBhvr>
                                      <p:tavLst>
                                        <p:tav tm="0">
                                          <p:val>
                                            <p:strVal val="#ppt_x"/>
                                          </p:val>
                                        </p:tav>
                                        <p:tav tm="100000">
                                          <p:val>
                                            <p:strVal val="#ppt_x"/>
                                          </p:val>
                                        </p:tav>
                                      </p:tavLst>
                                    </p:anim>
                                    <p:anim calcmode="lin" valueType="num">
                                      <p:cBhvr>
                                        <p:cTn id="7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应用前景</a:t>
              </a:r>
              <a:endParaRPr lang="zh-CN" altLang="en-US" sz="24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395536" y="2456540"/>
            <a:ext cx="2583778" cy="2345176"/>
            <a:chOff x="1212638" y="2240516"/>
            <a:chExt cx="2087747" cy="2002003"/>
          </a:xfrm>
        </p:grpSpPr>
        <p:grpSp>
          <p:nvGrpSpPr>
            <p:cNvPr id="5" name="组合 4"/>
            <p:cNvGrpSpPr/>
            <p:nvPr/>
          </p:nvGrpSpPr>
          <p:grpSpPr>
            <a:xfrm>
              <a:off x="1212638" y="2240516"/>
              <a:ext cx="2087747" cy="2002003"/>
              <a:chOff x="1212638" y="2240516"/>
              <a:chExt cx="2087747" cy="2002003"/>
            </a:xfrm>
          </p:grpSpPr>
          <p:sp>
            <p:nvSpPr>
              <p:cNvPr id="10" name="AutoShape 2"/>
              <p:cNvSpPr>
                <a:spLocks noChangeArrowheads="1"/>
              </p:cNvSpPr>
              <p:nvPr/>
            </p:nvSpPr>
            <p:spPr bwMode="auto">
              <a:xfrm>
                <a:off x="1212638" y="2240516"/>
                <a:ext cx="2087747" cy="1908463"/>
              </a:xfrm>
              <a:prstGeom prst="roundRect">
                <a:avLst>
                  <a:gd name="adj" fmla="val 894"/>
                </a:avLst>
              </a:prstGeom>
              <a:solidFill>
                <a:srgbClr val="7F7F7F">
                  <a:lumMod val="40000"/>
                  <a:lumOff val="60000"/>
                </a:srgbClr>
              </a:solidFill>
              <a:ln w="6350" algn="ctr">
                <a:solidFill>
                  <a:srgbClr val="808080"/>
                </a:solidFill>
                <a:round/>
                <a:headEnd/>
                <a:tailEnd/>
              </a:ln>
              <a:effectLst/>
            </p:spPr>
            <p:txBody>
              <a:bodyPr wrap="none" anchor="ctr"/>
              <a:lstStyle/>
              <a:p>
                <a:pPr marL="92075" marR="0" lvl="0" indent="0" algn="ctr" defTabSz="914400" eaLnBrk="1" fontAlgn="auto" latinLnBrk="0" hangingPunct="1">
                  <a:lnSpc>
                    <a:spcPct val="100000"/>
                  </a:lnSpc>
                  <a:spcBef>
                    <a:spcPct val="20000"/>
                  </a:spcBef>
                  <a:spcAft>
                    <a:spcPts val="0"/>
                  </a:spcAft>
                  <a:buClr>
                    <a:srgbClr val="E1B40C"/>
                  </a:buClr>
                  <a:buSzTx/>
                  <a:buFont typeface="Wingdings" pitchFamily="2" charset="2"/>
                  <a:buNone/>
                  <a:tabLst/>
                  <a:defRPr/>
                </a:pPr>
                <a:endParaRPr kumimoji="0" lang="zh-CN" altLang="zh-CN" sz="2000" b="0" i="0" u="none" strike="noStrike" kern="0" cap="none" spc="0" normalizeH="0" baseline="0" noProof="0">
                  <a:ln>
                    <a:noFill/>
                  </a:ln>
                  <a:solidFill>
                    <a:srgbClr val="000000"/>
                  </a:solidFill>
                  <a:effectLst>
                    <a:outerShdw blurRad="38100" dist="38100" dir="2700000" algn="tl">
                      <a:srgbClr val="C0C0C0"/>
                    </a:outerShdw>
                  </a:effectLst>
                  <a:uLnTx/>
                  <a:uFillTx/>
                  <a:latin typeface="微软雅黑" pitchFamily="34" charset="-122"/>
                  <a:ea typeface="微软雅黑" pitchFamily="34" charset="-122"/>
                </a:endParaRPr>
              </a:p>
            </p:txBody>
          </p:sp>
          <p:pic>
            <p:nvPicPr>
              <p:cNvPr id="11" name="Picture 27"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1212638"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9"/>
            <p:cNvSpPr>
              <a:spLocks noChangeArrowheads="1"/>
            </p:cNvSpPr>
            <p:nvPr/>
          </p:nvSpPr>
          <p:spPr bwMode="auto">
            <a:xfrm>
              <a:off x="1272399"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p:txBody>
        </p:sp>
        <p:pic>
          <p:nvPicPr>
            <p:cNvPr id="7" name="Picture 14" descr="图片1"/>
            <p:cNvPicPr>
              <a:picLocks noChangeAspect="1" noChangeArrowheads="1"/>
            </p:cNvPicPr>
            <p:nvPr/>
          </p:nvPicPr>
          <p:blipFill>
            <a:blip r:embed="rId3">
              <a:extLst>
                <a:ext uri="{28A0092B-C50C-407E-A947-70E740481C1C}">
                  <a14:useLocalDpi xmlns:a14="http://schemas.microsoft.com/office/drawing/2010/main" val="0"/>
                </a:ext>
              </a:extLst>
            </a:blip>
            <a:srcRect l="7112" r="7730" b="73112"/>
            <a:stretch>
              <a:fillRect/>
            </a:stretch>
          </p:blipFill>
          <p:spPr bwMode="auto">
            <a:xfrm>
              <a:off x="2332512" y="2402911"/>
              <a:ext cx="824966" cy="7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1271101" y="26965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添加文字</a:t>
              </a:r>
            </a:p>
          </p:txBody>
        </p:sp>
        <p:sp>
          <p:nvSpPr>
            <p:cNvPr id="9" name="Rectangle 16"/>
            <p:cNvSpPr>
              <a:spLocks noChangeArrowheads="1"/>
            </p:cNvSpPr>
            <p:nvPr/>
          </p:nvSpPr>
          <p:spPr bwMode="auto">
            <a:xfrm>
              <a:off x="2332512" y="2376928"/>
              <a:ext cx="822367" cy="822367"/>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grpSp>
      <p:grpSp>
        <p:nvGrpSpPr>
          <p:cNvPr id="12" name="组合 11"/>
          <p:cNvGrpSpPr/>
          <p:nvPr/>
        </p:nvGrpSpPr>
        <p:grpSpPr>
          <a:xfrm>
            <a:off x="3067332" y="2456540"/>
            <a:ext cx="2583778" cy="2345176"/>
            <a:chOff x="3452386" y="2240516"/>
            <a:chExt cx="2087747" cy="2002003"/>
          </a:xfrm>
        </p:grpSpPr>
        <p:grpSp>
          <p:nvGrpSpPr>
            <p:cNvPr id="13" name="组合 12"/>
            <p:cNvGrpSpPr/>
            <p:nvPr/>
          </p:nvGrpSpPr>
          <p:grpSpPr>
            <a:xfrm>
              <a:off x="3452386" y="2240516"/>
              <a:ext cx="2087747" cy="2002003"/>
              <a:chOff x="3452386" y="2240516"/>
              <a:chExt cx="2087747" cy="2002003"/>
            </a:xfrm>
          </p:grpSpPr>
          <p:pic>
            <p:nvPicPr>
              <p:cNvPr id="18" name="Picture 3"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3452386" y="4160672"/>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4"/>
              <p:cNvSpPr>
                <a:spLocks noChangeArrowheads="1"/>
              </p:cNvSpPr>
              <p:nvPr/>
            </p:nvSpPr>
            <p:spPr bwMode="auto">
              <a:xfrm>
                <a:off x="3452386" y="2240516"/>
                <a:ext cx="2087747" cy="1908463"/>
              </a:xfrm>
              <a:prstGeom prst="roundRect">
                <a:avLst>
                  <a:gd name="adj" fmla="val 894"/>
                </a:avLst>
              </a:prstGeom>
              <a:solidFill>
                <a:srgbClr val="7F7F7F">
                  <a:lumMod val="40000"/>
                  <a:lumOff val="60000"/>
                </a:srgbClr>
              </a:solidFill>
              <a:ln w="6350" algn="ctr">
                <a:solidFill>
                  <a:srgbClr val="808080"/>
                </a:solidFill>
                <a:round/>
                <a:headEnd/>
                <a:tailEnd/>
              </a:ln>
              <a:effectLst/>
            </p:spPr>
            <p:txBody>
              <a:bodyPr wrap="none" anchor="ctr"/>
              <a:lstStyle/>
              <a:p>
                <a:pPr marL="0" marR="0" lvl="0" indent="0" algn="ctr" defTabSz="914400" eaLnBrk="1" fontAlgn="auto" latinLnBrk="0" hangingPunct="1">
                  <a:lnSpc>
                    <a:spcPct val="100000"/>
                  </a:lnSpc>
                  <a:spcBef>
                    <a:spcPct val="20000"/>
                  </a:spcBef>
                  <a:spcAft>
                    <a:spcPts val="0"/>
                  </a:spcAft>
                  <a:buClr>
                    <a:srgbClr val="E1B40C"/>
                  </a:buClr>
                  <a:buSzTx/>
                  <a:buFont typeface="Wingdings" pitchFamily="2" charset="2"/>
                  <a:buNone/>
                  <a:tabLst/>
                  <a:defRPr/>
                </a:pPr>
                <a:endParaRPr kumimoji="0" lang="zh-CN" altLang="zh-CN" sz="2000" b="0" i="0" u="none" strike="noStrike" kern="0" cap="none" spc="0" normalizeH="0" baseline="0" noProof="0">
                  <a:ln>
                    <a:noFill/>
                  </a:ln>
                  <a:solidFill>
                    <a:srgbClr val="000000"/>
                  </a:solidFill>
                  <a:effectLst>
                    <a:outerShdw blurRad="38100" dist="38100" dir="2700000" algn="tl">
                      <a:srgbClr val="C0C0C0"/>
                    </a:outerShdw>
                  </a:effectLst>
                  <a:uLnTx/>
                  <a:uFillTx/>
                  <a:latin typeface="微软雅黑" pitchFamily="34" charset="-122"/>
                  <a:ea typeface="微软雅黑" pitchFamily="34" charset="-122"/>
                </a:endParaRPr>
              </a:p>
            </p:txBody>
          </p:sp>
        </p:grpSp>
        <p:pic>
          <p:nvPicPr>
            <p:cNvPr id="14" name="Picture 7" descr="图片2"/>
            <p:cNvPicPr>
              <a:picLocks noChangeAspect="1" noChangeArrowheads="1"/>
            </p:cNvPicPr>
            <p:nvPr/>
          </p:nvPicPr>
          <p:blipFill>
            <a:blip r:embed="rId4">
              <a:extLst>
                <a:ext uri="{28A0092B-C50C-407E-A947-70E740481C1C}">
                  <a14:useLocalDpi xmlns:a14="http://schemas.microsoft.com/office/drawing/2010/main" val="0"/>
                </a:ext>
              </a:extLst>
            </a:blip>
            <a:srcRect l="5891" r="2945" b="74030"/>
            <a:stretch>
              <a:fillRect/>
            </a:stretch>
          </p:blipFill>
          <p:spPr bwMode="auto">
            <a:xfrm>
              <a:off x="4564465" y="2415903"/>
              <a:ext cx="804179" cy="7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3488763" y="269652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添加文字</a:t>
              </a:r>
            </a:p>
          </p:txBody>
        </p:sp>
        <p:sp>
          <p:nvSpPr>
            <p:cNvPr id="16" name="Rectangle 11"/>
            <p:cNvSpPr>
              <a:spLocks noChangeArrowheads="1"/>
            </p:cNvSpPr>
            <p:nvPr/>
          </p:nvSpPr>
          <p:spPr bwMode="auto">
            <a:xfrm>
              <a:off x="3490062"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p:txBody>
        </p:sp>
        <p:sp>
          <p:nvSpPr>
            <p:cNvPr id="17" name="Rectangle 17"/>
            <p:cNvSpPr>
              <a:spLocks noChangeArrowheads="1"/>
            </p:cNvSpPr>
            <p:nvPr/>
          </p:nvSpPr>
          <p:spPr bwMode="auto">
            <a:xfrm>
              <a:off x="4563167" y="2375629"/>
              <a:ext cx="808076" cy="808076"/>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grpSp>
      <p:grpSp>
        <p:nvGrpSpPr>
          <p:cNvPr id="20" name="组合 19"/>
          <p:cNvGrpSpPr/>
          <p:nvPr/>
        </p:nvGrpSpPr>
        <p:grpSpPr>
          <a:xfrm>
            <a:off x="5724128" y="2456540"/>
            <a:ext cx="2625580" cy="2345176"/>
            <a:chOff x="5690836" y="2240516"/>
            <a:chExt cx="2121524" cy="2002003"/>
          </a:xfrm>
        </p:grpSpPr>
        <p:grpSp>
          <p:nvGrpSpPr>
            <p:cNvPr id="21" name="组合 20"/>
            <p:cNvGrpSpPr/>
            <p:nvPr/>
          </p:nvGrpSpPr>
          <p:grpSpPr>
            <a:xfrm>
              <a:off x="5690836" y="2240516"/>
              <a:ext cx="2121524" cy="2002003"/>
              <a:chOff x="5690836" y="2240516"/>
              <a:chExt cx="2121524" cy="2002003"/>
            </a:xfrm>
          </p:grpSpPr>
          <p:pic>
            <p:nvPicPr>
              <p:cNvPr id="26" name="Picture 5"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5690836" y="4160672"/>
                <a:ext cx="2121524"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6"/>
              <p:cNvSpPr>
                <a:spLocks noChangeArrowheads="1"/>
              </p:cNvSpPr>
              <p:nvPr/>
            </p:nvSpPr>
            <p:spPr bwMode="auto">
              <a:xfrm>
                <a:off x="5690836" y="2240516"/>
                <a:ext cx="2121524" cy="1908463"/>
              </a:xfrm>
              <a:prstGeom prst="roundRect">
                <a:avLst>
                  <a:gd name="adj" fmla="val 894"/>
                </a:avLst>
              </a:prstGeom>
              <a:solidFill>
                <a:srgbClr val="7F7F7F">
                  <a:lumMod val="40000"/>
                  <a:lumOff val="60000"/>
                </a:srgbClr>
              </a:solidFill>
              <a:ln w="6350" algn="ctr">
                <a:solidFill>
                  <a:srgbClr val="808080"/>
                </a:solidFill>
                <a:round/>
                <a:headEnd/>
                <a:tailEnd/>
              </a:ln>
              <a:effectLst/>
            </p:spPr>
            <p:txBody>
              <a:bodyPr wrap="none" anchor="ctr"/>
              <a:lstStyle/>
              <a:p>
                <a:pPr marL="92075" marR="0" lvl="0" indent="0" algn="ctr" defTabSz="914400" eaLnBrk="1" fontAlgn="auto" latinLnBrk="0" hangingPunct="1">
                  <a:lnSpc>
                    <a:spcPct val="100000"/>
                  </a:lnSpc>
                  <a:spcBef>
                    <a:spcPct val="20000"/>
                  </a:spcBef>
                  <a:spcAft>
                    <a:spcPts val="0"/>
                  </a:spcAft>
                  <a:buClr>
                    <a:srgbClr val="E1B40C"/>
                  </a:buClr>
                  <a:buSzTx/>
                  <a:buFont typeface="Wingdings" pitchFamily="2" charset="2"/>
                  <a:buNone/>
                  <a:tabLst/>
                  <a:defRPr/>
                </a:pPr>
                <a:endParaRPr kumimoji="0" lang="zh-CN" altLang="zh-CN" sz="2000" b="0" i="0" u="none" strike="noStrike" kern="0" cap="none" spc="0" normalizeH="0" baseline="0" noProof="0">
                  <a:ln>
                    <a:noFill/>
                  </a:ln>
                  <a:solidFill>
                    <a:srgbClr val="000000"/>
                  </a:solidFill>
                  <a:effectLst>
                    <a:outerShdw blurRad="38100" dist="38100" dir="2700000" algn="tl">
                      <a:srgbClr val="C0C0C0"/>
                    </a:outerShdw>
                  </a:effectLst>
                  <a:uLnTx/>
                  <a:uFillTx/>
                  <a:latin typeface="微软雅黑" pitchFamily="34" charset="-122"/>
                  <a:ea typeface="微软雅黑" pitchFamily="34" charset="-122"/>
                </a:endParaRPr>
              </a:p>
            </p:txBody>
          </p:sp>
        </p:grpSp>
        <p:pic>
          <p:nvPicPr>
            <p:cNvPr id="22" name="Picture 8" descr="图片3"/>
            <p:cNvPicPr>
              <a:picLocks noChangeAspect="1" noChangeArrowheads="1"/>
            </p:cNvPicPr>
            <p:nvPr/>
          </p:nvPicPr>
          <p:blipFill>
            <a:blip r:embed="rId5">
              <a:extLst>
                <a:ext uri="{28A0092B-C50C-407E-A947-70E740481C1C}">
                  <a14:useLocalDpi xmlns:a14="http://schemas.microsoft.com/office/drawing/2010/main" val="0"/>
                </a:ext>
              </a:extLst>
            </a:blip>
            <a:srcRect l="6876" r="15500" b="73854"/>
            <a:stretch>
              <a:fillRect/>
            </a:stretch>
          </p:blipFill>
          <p:spPr bwMode="auto">
            <a:xfrm>
              <a:off x="6844488" y="2410706"/>
              <a:ext cx="806777"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2"/>
            <p:cNvSpPr>
              <a:spLocks noChangeArrowheads="1"/>
            </p:cNvSpPr>
            <p:nvPr/>
          </p:nvSpPr>
          <p:spPr bwMode="auto">
            <a:xfrm>
              <a:off x="5751896" y="269652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添加文字</a:t>
              </a:r>
            </a:p>
          </p:txBody>
        </p:sp>
        <p:sp>
          <p:nvSpPr>
            <p:cNvPr id="24" name="Rectangle 13"/>
            <p:cNvSpPr>
              <a:spLocks noChangeArrowheads="1"/>
            </p:cNvSpPr>
            <p:nvPr/>
          </p:nvSpPr>
          <p:spPr bwMode="auto">
            <a:xfrm>
              <a:off x="5753195" y="3357792"/>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rPr>
                <a:t>单击此处添加文字内容</a:t>
              </a:r>
            </a:p>
          </p:txBody>
        </p:sp>
        <p:sp>
          <p:nvSpPr>
            <p:cNvPr id="25" name="Rectangle 18"/>
            <p:cNvSpPr>
              <a:spLocks noChangeArrowheads="1"/>
            </p:cNvSpPr>
            <p:nvPr/>
          </p:nvSpPr>
          <p:spPr bwMode="auto">
            <a:xfrm>
              <a:off x="6849684" y="2375629"/>
              <a:ext cx="808076" cy="808076"/>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grpSp>
      <p:grpSp>
        <p:nvGrpSpPr>
          <p:cNvPr id="28" name="Group 19"/>
          <p:cNvGrpSpPr>
            <a:grpSpLocks/>
          </p:cNvGrpSpPr>
          <p:nvPr/>
        </p:nvGrpSpPr>
        <p:grpSpPr bwMode="auto">
          <a:xfrm>
            <a:off x="1847423" y="1886955"/>
            <a:ext cx="5616138" cy="582869"/>
            <a:chOff x="666" y="1599"/>
            <a:chExt cx="3398" cy="383"/>
          </a:xfrm>
        </p:grpSpPr>
        <p:cxnSp>
          <p:nvCxnSpPr>
            <p:cNvPr id="29" name="AutoShape 20"/>
            <p:cNvCxnSpPr>
              <a:cxnSpLocks noChangeShapeType="1"/>
            </p:cNvCxnSpPr>
            <p:nvPr/>
          </p:nvCxnSpPr>
          <p:spPr bwMode="auto">
            <a:xfrm rot="5400000">
              <a:off x="688" y="1577"/>
              <a:ext cx="383" cy="427"/>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30" name="AutoShape 21"/>
            <p:cNvCxnSpPr>
              <a:cxnSpLocks noChangeShapeType="1"/>
            </p:cNvCxnSpPr>
            <p:nvPr/>
          </p:nvCxnSpPr>
          <p:spPr bwMode="auto">
            <a:xfrm rot="16200000" flipH="1">
              <a:off x="1535" y="1157"/>
              <a:ext cx="383" cy="1267"/>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31" name="AutoShape 22"/>
            <p:cNvCxnSpPr>
              <a:cxnSpLocks noChangeShapeType="1"/>
            </p:cNvCxnSpPr>
            <p:nvPr/>
          </p:nvCxnSpPr>
          <p:spPr bwMode="auto">
            <a:xfrm rot="16200000" flipH="1">
              <a:off x="2387" y="305"/>
              <a:ext cx="383" cy="2971"/>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grpSp>
      <p:sp>
        <p:nvSpPr>
          <p:cNvPr id="32" name="AutoShape 23"/>
          <p:cNvSpPr>
            <a:spLocks noChangeArrowheads="1"/>
          </p:cNvSpPr>
          <p:nvPr/>
        </p:nvSpPr>
        <p:spPr bwMode="auto">
          <a:xfrm>
            <a:off x="2334957" y="1263359"/>
            <a:ext cx="6053467" cy="663528"/>
          </a:xfrm>
          <a:prstGeom prst="roundRect">
            <a:avLst>
              <a:gd name="adj" fmla="val 10250"/>
            </a:avLst>
          </a:prstGeom>
          <a:solidFill>
            <a:schemeClr val="bg1">
              <a:lumMod val="75000"/>
            </a:schemeClr>
          </a:solidFill>
          <a:ln w="9525" algn="ctr">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33" name="AutoShape 24"/>
          <p:cNvSpPr>
            <a:spLocks noChangeArrowheads="1"/>
          </p:cNvSpPr>
          <p:nvPr/>
        </p:nvSpPr>
        <p:spPr bwMode="auto">
          <a:xfrm>
            <a:off x="467889" y="1203598"/>
            <a:ext cx="2314813" cy="802016"/>
          </a:xfrm>
          <a:prstGeom prst="roundRect">
            <a:avLst>
              <a:gd name="adj" fmla="val 12144"/>
            </a:avLst>
          </a:prstGeom>
          <a:solidFill>
            <a:srgbClr val="013B6D"/>
          </a:solidFill>
          <a:ln>
            <a:noFill/>
          </a:ln>
          <a:extLst/>
        </p:spPr>
        <p:txBody>
          <a:bodyPr wrap="none" anchor="ctr"/>
          <a:lstStyle/>
          <a:p>
            <a:pPr algn="ctr">
              <a:defRPr/>
            </a:pPr>
            <a:r>
              <a:rPr lang="zh-CN" altLang="en-US" sz="2000" kern="0" smtClean="0">
                <a:solidFill>
                  <a:srgbClr val="FFFFFF"/>
                </a:solidFill>
                <a:latin typeface="微软雅黑" pitchFamily="34" charset="-122"/>
                <a:ea typeface="微软雅黑" pitchFamily="34" charset="-122"/>
              </a:rPr>
              <a:t>单击此处</a:t>
            </a:r>
          </a:p>
          <a:p>
            <a:pPr algn="ctr">
              <a:defRPr/>
            </a:pPr>
            <a:r>
              <a:rPr lang="zh-CN" altLang="en-US" sz="2000" kern="0" smtClean="0">
                <a:solidFill>
                  <a:srgbClr val="FFFFFF"/>
                </a:solidFill>
                <a:latin typeface="微软雅黑" pitchFamily="34" charset="-122"/>
                <a:ea typeface="微软雅黑" pitchFamily="34" charset="-122"/>
              </a:rPr>
              <a:t>添加文字</a:t>
            </a:r>
            <a:endParaRPr lang="zh-CN" altLang="zh-CN" sz="2000" kern="0" smtClean="0">
              <a:solidFill>
                <a:srgbClr val="FFFFFF"/>
              </a:solidFill>
              <a:latin typeface="微软雅黑" pitchFamily="34" charset="-122"/>
              <a:ea typeface="微软雅黑" pitchFamily="34" charset="-122"/>
            </a:endParaRPr>
          </a:p>
        </p:txBody>
      </p:sp>
      <p:sp>
        <p:nvSpPr>
          <p:cNvPr id="34" name="Rectangle 26"/>
          <p:cNvSpPr>
            <a:spLocks noChangeArrowheads="1"/>
          </p:cNvSpPr>
          <p:nvPr/>
        </p:nvSpPr>
        <p:spPr bwMode="auto">
          <a:xfrm>
            <a:off x="2595738" y="1321821"/>
            <a:ext cx="5688491" cy="5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a:defRPr/>
            </a:pPr>
            <a:r>
              <a:rPr lang="zh-CN" altLang="en-US" sz="1600" kern="0" dirty="0" smtClean="0">
                <a:solidFill>
                  <a:sysClr val="windowText" lastClr="000000"/>
                </a:solidFill>
                <a:latin typeface="微软雅黑" pitchFamily="34" charset="-122"/>
                <a:ea typeface="微软雅黑" pitchFamily="34" charset="-122"/>
              </a:rPr>
              <a:t>单击此处添加段落文字内容</a:t>
            </a:r>
          </a:p>
        </p:txBody>
      </p:sp>
    </p:spTree>
    <p:extLst>
      <p:ext uri="{BB962C8B-B14F-4D97-AF65-F5344CB8AC3E}">
        <p14:creationId xmlns:p14="http://schemas.microsoft.com/office/powerpoint/2010/main" val="3728128280"/>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750"/>
                                        <p:tgtEl>
                                          <p:spTgt spid="32"/>
                                        </p:tgtEl>
                                      </p:cBhvr>
                                    </p:animEffec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750"/>
                                        <p:tgtEl>
                                          <p:spTgt spid="28"/>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750"/>
                                        <p:tgtEl>
                                          <p:spTgt spid="4"/>
                                        </p:tgtEl>
                                      </p:cBhvr>
                                    </p:animEffect>
                                    <p:anim calcmode="lin" valueType="num">
                                      <p:cBhvr>
                                        <p:cTn id="30" dur="750" fill="hold"/>
                                        <p:tgtEl>
                                          <p:spTgt spid="4"/>
                                        </p:tgtEl>
                                        <p:attrNameLst>
                                          <p:attrName>ppt_x</p:attrName>
                                        </p:attrNameLst>
                                      </p:cBhvr>
                                      <p:tavLst>
                                        <p:tav tm="0">
                                          <p:val>
                                            <p:strVal val="#ppt_x"/>
                                          </p:val>
                                        </p:tav>
                                        <p:tav tm="100000">
                                          <p:val>
                                            <p:strVal val="#ppt_x"/>
                                          </p:val>
                                        </p:tav>
                                      </p:tavLst>
                                    </p:anim>
                                    <p:anim calcmode="lin" valueType="num">
                                      <p:cBhvr>
                                        <p:cTn id="31" dur="75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750"/>
                                        <p:tgtEl>
                                          <p:spTgt spid="12"/>
                                        </p:tgtEl>
                                      </p:cBhvr>
                                    </p:animEffect>
                                    <p:anim calcmode="lin" valueType="num">
                                      <p:cBhvr>
                                        <p:cTn id="35" dur="750" fill="hold"/>
                                        <p:tgtEl>
                                          <p:spTgt spid="12"/>
                                        </p:tgtEl>
                                        <p:attrNameLst>
                                          <p:attrName>ppt_x</p:attrName>
                                        </p:attrNameLst>
                                      </p:cBhvr>
                                      <p:tavLst>
                                        <p:tav tm="0">
                                          <p:val>
                                            <p:strVal val="#ppt_x"/>
                                          </p:val>
                                        </p:tav>
                                        <p:tav tm="100000">
                                          <p:val>
                                            <p:strVal val="#ppt_x"/>
                                          </p:val>
                                        </p:tav>
                                      </p:tavLst>
                                    </p:anim>
                                    <p:anim calcmode="lin" valueType="num">
                                      <p:cBhvr>
                                        <p:cTn id="36" dur="75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10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750"/>
                                        <p:tgtEl>
                                          <p:spTgt spid="20"/>
                                        </p:tgtEl>
                                      </p:cBhvr>
                                    </p:animEffect>
                                    <p:anim calcmode="lin" valueType="num">
                                      <p:cBhvr>
                                        <p:cTn id="40" dur="750" fill="hold"/>
                                        <p:tgtEl>
                                          <p:spTgt spid="20"/>
                                        </p:tgtEl>
                                        <p:attrNameLst>
                                          <p:attrName>ppt_x</p:attrName>
                                        </p:attrNameLst>
                                      </p:cBhvr>
                                      <p:tavLst>
                                        <p:tav tm="0">
                                          <p:val>
                                            <p:strVal val="#ppt_x"/>
                                          </p:val>
                                        </p:tav>
                                        <p:tav tm="100000">
                                          <p:val>
                                            <p:strVal val="#ppt_x"/>
                                          </p:val>
                                        </p:tav>
                                      </p:tavLst>
                                    </p:anim>
                                    <p:anim calcmode="lin" valueType="num">
                                      <p:cBhvr>
                                        <p:cTn id="41"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应用前景</a:t>
              </a:r>
              <a:endParaRPr lang="zh-CN" altLang="en-US" sz="2400" b="1" dirty="0">
                <a:solidFill>
                  <a:schemeClr val="bg1"/>
                </a:solidFill>
                <a:latin typeface="微软雅黑" pitchFamily="34" charset="-122"/>
                <a:ea typeface="微软雅黑" pitchFamily="34" charset="-122"/>
              </a:endParaRPr>
            </a:p>
          </p:txBody>
        </p:sp>
      </p:grpSp>
      <p:sp>
        <p:nvSpPr>
          <p:cNvPr id="4" name="椭圆 3"/>
          <p:cNvSpPr/>
          <p:nvPr/>
        </p:nvSpPr>
        <p:spPr>
          <a:xfrm>
            <a:off x="3275856" y="2536346"/>
            <a:ext cx="2448272" cy="2448272"/>
          </a:xfrm>
          <a:prstGeom prst="ellipse">
            <a:avLst/>
          </a:prstGeom>
          <a:no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rot="16200000">
            <a:off x="3892576" y="2027018"/>
            <a:ext cx="1142824" cy="1075598"/>
          </a:xfrm>
          <a:prstGeom prst="hexagon">
            <a:avLst/>
          </a:prstGeom>
          <a:solidFill>
            <a:srgbClr val="013B6D"/>
          </a:solidFill>
          <a:ln w="15875" cap="rnd">
            <a:solidFill>
              <a:srgbClr val="321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4211960" y="2209428"/>
            <a:ext cx="615697" cy="615697"/>
          </a:xfrm>
          <a:prstGeom prst="rect">
            <a:avLst/>
          </a:prstGeom>
        </p:spPr>
      </p:pic>
      <p:sp>
        <p:nvSpPr>
          <p:cNvPr id="7" name="六边形 6"/>
          <p:cNvSpPr/>
          <p:nvPr/>
        </p:nvSpPr>
        <p:spPr>
          <a:xfrm rot="16200000">
            <a:off x="2969378" y="3910879"/>
            <a:ext cx="1142824" cy="1075598"/>
          </a:xfrm>
          <a:prstGeom prst="hexagon">
            <a:avLst/>
          </a:prstGeom>
          <a:solidFill>
            <a:srgbClr val="013B6D"/>
          </a:solidFill>
          <a:ln w="15875" cap="rnd">
            <a:solidFill>
              <a:srgbClr val="321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321137" y="4210972"/>
            <a:ext cx="452586" cy="452586"/>
          </a:xfrm>
          <a:prstGeom prst="rect">
            <a:avLst/>
          </a:prstGeom>
        </p:spPr>
      </p:pic>
      <p:sp>
        <p:nvSpPr>
          <p:cNvPr id="9" name="六边形 8"/>
          <p:cNvSpPr/>
          <p:nvPr/>
        </p:nvSpPr>
        <p:spPr>
          <a:xfrm rot="16200000">
            <a:off x="4974957" y="3899226"/>
            <a:ext cx="1142824" cy="1075598"/>
          </a:xfrm>
          <a:prstGeom prst="hexagon">
            <a:avLst/>
          </a:prstGeom>
          <a:solidFill>
            <a:srgbClr val="013B6D"/>
          </a:solidFill>
          <a:ln w="15875" cap="rnd">
            <a:solidFill>
              <a:srgbClr val="321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269520" y="4081636"/>
            <a:ext cx="598624" cy="640551"/>
          </a:xfrm>
          <a:prstGeom prst="rect">
            <a:avLst/>
          </a:prstGeom>
        </p:spPr>
      </p:pic>
      <p:sp>
        <p:nvSpPr>
          <p:cNvPr id="11" name="矩形 10"/>
          <p:cNvSpPr/>
          <p:nvPr/>
        </p:nvSpPr>
        <p:spPr>
          <a:xfrm flipH="1">
            <a:off x="3171364" y="1316324"/>
            <a:ext cx="255276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2" name="矩形 11"/>
          <p:cNvSpPr/>
          <p:nvPr/>
        </p:nvSpPr>
        <p:spPr>
          <a:xfrm>
            <a:off x="3707904" y="1057300"/>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rgbClr val="2A3632"/>
                </a:solidFill>
                <a:latin typeface="微软雅黑" pitchFamily="34" charset="-122"/>
                <a:ea typeface="微软雅黑" pitchFamily="34" charset="-122"/>
              </a:rPr>
              <a:t>这里填写</a:t>
            </a:r>
            <a:r>
              <a:rPr lang="zh-CN" altLang="en-US" sz="1600" b="1" dirty="0" smtClean="0">
                <a:solidFill>
                  <a:srgbClr val="2A3632"/>
                </a:solidFill>
                <a:latin typeface="微软雅黑" pitchFamily="34" charset="-122"/>
                <a:ea typeface="微软雅黑" pitchFamily="34" charset="-122"/>
              </a:rPr>
              <a:t>小标题</a:t>
            </a:r>
            <a:endParaRPr lang="en-US" altLang="zh-CN" sz="1600" b="1" dirty="0">
              <a:solidFill>
                <a:srgbClr val="2A3632"/>
              </a:solidFill>
              <a:latin typeface="微软雅黑" pitchFamily="34" charset="-122"/>
              <a:ea typeface="微软雅黑" pitchFamily="34" charset="-122"/>
            </a:endParaRPr>
          </a:p>
        </p:txBody>
      </p:sp>
      <p:sp>
        <p:nvSpPr>
          <p:cNvPr id="13" name="矩形 12"/>
          <p:cNvSpPr/>
          <p:nvPr/>
        </p:nvSpPr>
        <p:spPr>
          <a:xfrm flipH="1">
            <a:off x="6123692" y="4195564"/>
            <a:ext cx="2480755"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6122266" y="3969393"/>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rgbClr val="2A3632"/>
                </a:solidFill>
                <a:latin typeface="微软雅黑" pitchFamily="34" charset="-122"/>
                <a:ea typeface="微软雅黑" pitchFamily="34" charset="-122"/>
              </a:rPr>
              <a:t>这里填写</a:t>
            </a:r>
            <a:r>
              <a:rPr lang="zh-CN" altLang="en-US" sz="1600" b="1" dirty="0" smtClean="0">
                <a:solidFill>
                  <a:srgbClr val="2A3632"/>
                </a:solidFill>
                <a:latin typeface="微软雅黑" pitchFamily="34" charset="-122"/>
                <a:ea typeface="微软雅黑" pitchFamily="34" charset="-122"/>
              </a:rPr>
              <a:t>小标题</a:t>
            </a:r>
            <a:endParaRPr lang="en-US" altLang="zh-CN" sz="1600" b="1" dirty="0">
              <a:solidFill>
                <a:srgbClr val="2A3632"/>
              </a:solidFill>
              <a:latin typeface="微软雅黑" pitchFamily="34" charset="-122"/>
              <a:ea typeface="微软雅黑" pitchFamily="34" charset="-122"/>
            </a:endParaRPr>
          </a:p>
        </p:txBody>
      </p:sp>
      <p:sp>
        <p:nvSpPr>
          <p:cNvPr id="15" name="矩形 14"/>
          <p:cNvSpPr/>
          <p:nvPr/>
        </p:nvSpPr>
        <p:spPr>
          <a:xfrm flipH="1">
            <a:off x="656733" y="4235799"/>
            <a:ext cx="240309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6" name="矩形 15"/>
          <p:cNvSpPr/>
          <p:nvPr/>
        </p:nvSpPr>
        <p:spPr>
          <a:xfrm>
            <a:off x="1297730" y="4009628"/>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rgbClr val="2A3632"/>
                </a:solidFill>
                <a:latin typeface="微软雅黑" pitchFamily="34" charset="-122"/>
                <a:ea typeface="微软雅黑" pitchFamily="34" charset="-122"/>
              </a:rPr>
              <a:t>这里填写</a:t>
            </a:r>
            <a:r>
              <a:rPr lang="zh-CN" altLang="en-US" sz="1600" b="1" dirty="0" smtClean="0">
                <a:solidFill>
                  <a:srgbClr val="2A3632"/>
                </a:solidFill>
                <a:latin typeface="微软雅黑" pitchFamily="34" charset="-122"/>
                <a:ea typeface="微软雅黑" pitchFamily="34" charset="-122"/>
              </a:rPr>
              <a:t>小标题</a:t>
            </a:r>
            <a:endParaRPr lang="en-US" altLang="zh-CN" sz="1600" b="1" dirty="0">
              <a:solidFill>
                <a:srgbClr val="2A3632"/>
              </a:solidFill>
              <a:latin typeface="微软雅黑" pitchFamily="34" charset="-122"/>
              <a:ea typeface="微软雅黑" pitchFamily="34" charset="-122"/>
            </a:endParaRPr>
          </a:p>
        </p:txBody>
      </p:sp>
    </p:spTree>
    <p:extLst>
      <p:ext uri="{BB962C8B-B14F-4D97-AF65-F5344CB8AC3E}">
        <p14:creationId xmlns:p14="http://schemas.microsoft.com/office/powerpoint/2010/main" val="401957211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350"/>
                                        <p:tgtEl>
                                          <p:spTgt spid="12"/>
                                        </p:tgtEl>
                                      </p:cBhvr>
                                    </p:animEffect>
                                  </p:childTnLst>
                                </p:cTn>
                              </p:par>
                              <p:par>
                                <p:cTn id="50" presetID="26" presetClass="emph" presetSubtype="0" fill="hold" grpId="1" nodeType="withEffect">
                                  <p:stCondLst>
                                    <p:cond delay="0"/>
                                  </p:stCondLst>
                                  <p:childTnLst>
                                    <p:animEffect transition="out" filter="fade">
                                      <p:cBhvr>
                                        <p:cTn id="51" dur="400" tmFilter="0, 0; .2, .5; .8, .5; 1, 0"/>
                                        <p:tgtEl>
                                          <p:spTgt spid="12"/>
                                        </p:tgtEl>
                                      </p:cBhvr>
                                    </p:animEffect>
                                    <p:animScale>
                                      <p:cBhvr>
                                        <p:cTn id="52" dur="200" autoRev="1" fill="hold"/>
                                        <p:tgtEl>
                                          <p:spTgt spid="12"/>
                                        </p:tgtEl>
                                      </p:cBhvr>
                                      <p:by x="105000" y="105000"/>
                                    </p:animScale>
                                  </p:childTnLst>
                                </p:cTn>
                              </p:par>
                            </p:childTnLst>
                          </p:cTn>
                        </p:par>
                        <p:par>
                          <p:cTn id="53" fill="hold">
                            <p:stCondLst>
                              <p:cond delay="44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par>
                          <p:cTn id="57" fill="hold">
                            <p:stCondLst>
                              <p:cond delay="4900"/>
                            </p:stCondLst>
                            <p:childTnLst>
                              <p:par>
                                <p:cTn id="58" presetID="10"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350"/>
                                        <p:tgtEl>
                                          <p:spTgt spid="14"/>
                                        </p:tgtEl>
                                      </p:cBhvr>
                                    </p:animEffect>
                                  </p:childTnLst>
                                </p:cTn>
                              </p:par>
                              <p:par>
                                <p:cTn id="61" presetID="26" presetClass="emph" presetSubtype="0" fill="hold" grpId="1" nodeType="withEffect">
                                  <p:stCondLst>
                                    <p:cond delay="0"/>
                                  </p:stCondLst>
                                  <p:childTnLst>
                                    <p:animEffect transition="out" filter="fade">
                                      <p:cBhvr>
                                        <p:cTn id="62" dur="400" tmFilter="0, 0; .2, .5; .8, .5; 1, 0"/>
                                        <p:tgtEl>
                                          <p:spTgt spid="14"/>
                                        </p:tgtEl>
                                      </p:cBhvr>
                                    </p:animEffect>
                                    <p:animScale>
                                      <p:cBhvr>
                                        <p:cTn id="63" dur="200" autoRev="1" fill="hold"/>
                                        <p:tgtEl>
                                          <p:spTgt spid="14"/>
                                        </p:tgtEl>
                                      </p:cBhvr>
                                      <p:by x="105000" y="105000"/>
                                    </p:animScale>
                                  </p:childTnLst>
                                </p:cTn>
                              </p:par>
                            </p:childTnLst>
                          </p:cTn>
                        </p:par>
                        <p:par>
                          <p:cTn id="64" fill="hold">
                            <p:stCondLst>
                              <p:cond delay="5300"/>
                            </p:stCondLst>
                            <p:childTnLst>
                              <p:par>
                                <p:cTn id="65" presetID="10"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par>
                          <p:cTn id="68" fill="hold">
                            <p:stCondLst>
                              <p:cond delay="58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350"/>
                                        <p:tgtEl>
                                          <p:spTgt spid="16"/>
                                        </p:tgtEl>
                                      </p:cBhvr>
                                    </p:animEffect>
                                  </p:childTnLst>
                                </p:cTn>
                              </p:par>
                              <p:par>
                                <p:cTn id="72" presetID="26" presetClass="emph" presetSubtype="0" fill="hold" grpId="1" nodeType="withEffect">
                                  <p:stCondLst>
                                    <p:cond delay="0"/>
                                  </p:stCondLst>
                                  <p:childTnLst>
                                    <p:animEffect transition="out" filter="fade">
                                      <p:cBhvr>
                                        <p:cTn id="73" dur="400" tmFilter="0, 0; .2, .5; .8, .5; 1, 0"/>
                                        <p:tgtEl>
                                          <p:spTgt spid="16"/>
                                        </p:tgtEl>
                                      </p:cBhvr>
                                    </p:animEffect>
                                    <p:animScale>
                                      <p:cBhvr>
                                        <p:cTn id="74" dur="200" autoRev="1" fill="hold"/>
                                        <p:tgtEl>
                                          <p:spTgt spid="16"/>
                                        </p:tgtEl>
                                      </p:cBhvr>
                                      <p:by x="105000" y="105000"/>
                                    </p:animScale>
                                  </p:childTnLst>
                                </p:cTn>
                              </p:par>
                            </p:childTnLst>
                          </p:cTn>
                        </p:par>
                        <p:par>
                          <p:cTn id="75" fill="hold">
                            <p:stCondLst>
                              <p:cond delay="6200"/>
                            </p:stCondLst>
                            <p:childTnLst>
                              <p:par>
                                <p:cTn id="76" presetID="10"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p:bldP spid="12" grpId="0"/>
      <p:bldP spid="12" grpId="1"/>
      <p:bldP spid="13" grpId="0"/>
      <p:bldP spid="14" grpId="0"/>
      <p:bldP spid="14" grpId="1"/>
      <p:bldP spid="15" grpId="0"/>
      <p:bldP spid="16" grpId="0"/>
      <p:bldP spid="16"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3B6D"/>
        </a:solidFill>
        <a:effectLst/>
      </p:bgPr>
    </p:bg>
    <p:spTree>
      <p:nvGrpSpPr>
        <p:cNvPr id="1" name=""/>
        <p:cNvGrpSpPr/>
        <p:nvPr/>
      </p:nvGrpSpPr>
      <p:grpSpPr>
        <a:xfrm>
          <a:off x="0" y="0"/>
          <a:ext cx="0" cy="0"/>
          <a:chOff x="0" y="0"/>
          <a:chExt cx="0" cy="0"/>
        </a:xfrm>
      </p:grpSpPr>
      <p:sp>
        <p:nvSpPr>
          <p:cNvPr id="4" name="矩形 3"/>
          <p:cNvSpPr/>
          <p:nvPr/>
        </p:nvSpPr>
        <p:spPr>
          <a:xfrm>
            <a:off x="1734269" y="915025"/>
            <a:ext cx="2031325" cy="646331"/>
          </a:xfrm>
          <a:prstGeom prst="rect">
            <a:avLst/>
          </a:prstGeom>
        </p:spPr>
        <p:txBody>
          <a:bodyPr vert="horz" wrap="none">
            <a:spAutoFit/>
          </a:bodyPr>
          <a:lstStyle/>
          <a:p>
            <a:pPr algn="ctr"/>
            <a:r>
              <a:rPr lang="zh-CN" altLang="en-US" sz="3600" b="1" dirty="0">
                <a:solidFill>
                  <a:schemeClr val="bg1"/>
                </a:solidFill>
                <a:latin typeface="微软雅黑" pitchFamily="34" charset="-122"/>
                <a:ea typeface="微软雅黑" pitchFamily="34" charset="-122"/>
              </a:rPr>
              <a:t>相关建议</a:t>
            </a:r>
          </a:p>
        </p:txBody>
      </p:sp>
      <p:sp>
        <p:nvSpPr>
          <p:cNvPr id="7" name="Freeform 5"/>
          <p:cNvSpPr>
            <a:spLocks noEditPoints="1"/>
          </p:cNvSpPr>
          <p:nvPr/>
        </p:nvSpPr>
        <p:spPr bwMode="auto">
          <a:xfrm>
            <a:off x="4395941" y="2020694"/>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8" name="矩形 7"/>
          <p:cNvSpPr/>
          <p:nvPr/>
        </p:nvSpPr>
        <p:spPr>
          <a:xfrm>
            <a:off x="4899997" y="1969232"/>
            <a:ext cx="2031325"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案例对比分析</a:t>
            </a:r>
          </a:p>
        </p:txBody>
      </p:sp>
      <p:sp>
        <p:nvSpPr>
          <p:cNvPr id="9" name="Freeform 5"/>
          <p:cNvSpPr>
            <a:spLocks noEditPoints="1"/>
          </p:cNvSpPr>
          <p:nvPr/>
        </p:nvSpPr>
        <p:spPr bwMode="auto">
          <a:xfrm>
            <a:off x="4395941" y="2661362"/>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矩形 9"/>
          <p:cNvSpPr/>
          <p:nvPr/>
        </p:nvSpPr>
        <p:spPr>
          <a:xfrm>
            <a:off x="4899997" y="2609900"/>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问题评估</a:t>
            </a:r>
          </a:p>
        </p:txBody>
      </p:sp>
      <p:sp>
        <p:nvSpPr>
          <p:cNvPr id="11" name="Freeform 5"/>
          <p:cNvSpPr>
            <a:spLocks noEditPoints="1"/>
          </p:cNvSpPr>
          <p:nvPr/>
        </p:nvSpPr>
        <p:spPr bwMode="auto">
          <a:xfrm>
            <a:off x="4395941" y="3302030"/>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2" name="矩形 11"/>
          <p:cNvSpPr/>
          <p:nvPr/>
        </p:nvSpPr>
        <p:spPr>
          <a:xfrm>
            <a:off x="4899997" y="3250568"/>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相关对策</a:t>
            </a:r>
          </a:p>
        </p:txBody>
      </p:sp>
      <p:grpSp>
        <p:nvGrpSpPr>
          <p:cNvPr id="14" name="组合 13"/>
          <p:cNvGrpSpPr/>
          <p:nvPr/>
        </p:nvGrpSpPr>
        <p:grpSpPr>
          <a:xfrm>
            <a:off x="1597882" y="1688683"/>
            <a:ext cx="2304098" cy="2304098"/>
            <a:chOff x="755576" y="1777538"/>
            <a:chExt cx="2304098" cy="2304098"/>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77538"/>
              <a:ext cx="2304098" cy="2304098"/>
            </a:xfrm>
            <a:prstGeom prst="rect">
              <a:avLst/>
            </a:prstGeom>
          </p:spPr>
        </p:pic>
        <p:sp>
          <p:nvSpPr>
            <p:cNvPr id="16" name="Freeform 284"/>
            <p:cNvSpPr>
              <a:spLocks noEditPoints="1"/>
            </p:cNvSpPr>
            <p:nvPr/>
          </p:nvSpPr>
          <p:spPr bwMode="auto">
            <a:xfrm>
              <a:off x="1283862" y="2231390"/>
              <a:ext cx="1271913" cy="1274182"/>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Tree>
    <p:extLst>
      <p:ext uri="{BB962C8B-B14F-4D97-AF65-F5344CB8AC3E}">
        <p14:creationId xmlns:p14="http://schemas.microsoft.com/office/powerpoint/2010/main" val="3939161141"/>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相关建议</a:t>
              </a:r>
              <a:endParaRPr lang="zh-CN" altLang="en-US" sz="2400" b="1" dirty="0">
                <a:solidFill>
                  <a:schemeClr val="bg1"/>
                </a:solidFill>
                <a:latin typeface="微软雅黑" pitchFamily="34" charset="-122"/>
                <a:ea typeface="微软雅黑" pitchFamily="34" charset="-122"/>
              </a:endParaRPr>
            </a:p>
          </p:txBody>
        </p:sp>
      </p:grpSp>
      <p:sp>
        <p:nvSpPr>
          <p:cNvPr id="4" name="椭圆 3"/>
          <p:cNvSpPr/>
          <p:nvPr/>
        </p:nvSpPr>
        <p:spPr>
          <a:xfrm>
            <a:off x="1115166" y="950442"/>
            <a:ext cx="1242300" cy="12555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r>
              <a:rPr lang="en-US" altLang="zh-CN" sz="1600" b="1">
                <a:latin typeface="微软雅黑" pitchFamily="34" charset="-122"/>
                <a:ea typeface="微软雅黑" pitchFamily="34" charset="-122"/>
              </a:rPr>
              <a:t>STEP 1</a:t>
            </a:r>
            <a:endParaRPr lang="zh-CN" altLang="en-US" sz="1600" b="1">
              <a:latin typeface="微软雅黑" pitchFamily="34" charset="-122"/>
              <a:ea typeface="微软雅黑" pitchFamily="34" charset="-122"/>
            </a:endParaRPr>
          </a:p>
        </p:txBody>
      </p:sp>
      <p:sp>
        <p:nvSpPr>
          <p:cNvPr id="5" name="椭圆 4"/>
          <p:cNvSpPr/>
          <p:nvPr/>
        </p:nvSpPr>
        <p:spPr>
          <a:xfrm>
            <a:off x="3005622" y="1397778"/>
            <a:ext cx="1242300" cy="1240301"/>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lvl="0" algn="ctr"/>
            <a:r>
              <a:rPr lang="en-US" altLang="zh-CN" sz="1600" b="1">
                <a:solidFill>
                  <a:prstClr val="white"/>
                </a:solidFill>
                <a:latin typeface="微软雅黑" pitchFamily="34" charset="-122"/>
                <a:ea typeface="微软雅黑" pitchFamily="34" charset="-122"/>
              </a:rPr>
              <a:t>STEP 2</a:t>
            </a:r>
            <a:endParaRPr lang="zh-CN" altLang="en-US" sz="1600" b="1">
              <a:solidFill>
                <a:prstClr val="white"/>
              </a:solidFill>
              <a:latin typeface="微软雅黑" pitchFamily="34" charset="-122"/>
              <a:ea typeface="微软雅黑" pitchFamily="34" charset="-122"/>
            </a:endParaRPr>
          </a:p>
        </p:txBody>
      </p:sp>
      <p:sp>
        <p:nvSpPr>
          <p:cNvPr id="6" name="椭圆 5"/>
          <p:cNvSpPr/>
          <p:nvPr/>
        </p:nvSpPr>
        <p:spPr>
          <a:xfrm>
            <a:off x="4896078" y="950442"/>
            <a:ext cx="1242300" cy="125558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lvl="0" algn="ctr"/>
            <a:r>
              <a:rPr lang="en-US" altLang="zh-CN" sz="1600" b="1">
                <a:solidFill>
                  <a:prstClr val="white"/>
                </a:solidFill>
                <a:latin typeface="微软雅黑" pitchFamily="34" charset="-122"/>
                <a:ea typeface="微软雅黑" pitchFamily="34" charset="-122"/>
              </a:rPr>
              <a:t>STEP 3</a:t>
            </a:r>
            <a:endParaRPr lang="zh-CN" altLang="en-US" sz="1600" b="1">
              <a:solidFill>
                <a:prstClr val="white"/>
              </a:solidFill>
              <a:latin typeface="微软雅黑" pitchFamily="34" charset="-122"/>
              <a:ea typeface="微软雅黑" pitchFamily="34" charset="-122"/>
            </a:endParaRPr>
          </a:p>
        </p:txBody>
      </p:sp>
      <p:sp>
        <p:nvSpPr>
          <p:cNvPr id="7" name="椭圆 6"/>
          <p:cNvSpPr/>
          <p:nvPr/>
        </p:nvSpPr>
        <p:spPr>
          <a:xfrm>
            <a:off x="6786534" y="1397778"/>
            <a:ext cx="1242300" cy="1240301"/>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lvl="0" algn="ctr"/>
            <a:r>
              <a:rPr lang="en-US" altLang="zh-CN" sz="1600" b="1">
                <a:solidFill>
                  <a:prstClr val="white"/>
                </a:solidFill>
                <a:latin typeface="微软雅黑" pitchFamily="34" charset="-122"/>
                <a:ea typeface="微软雅黑" pitchFamily="34" charset="-122"/>
              </a:rPr>
              <a:t>STEP 4</a:t>
            </a:r>
            <a:endParaRPr lang="zh-CN" altLang="en-US" sz="1600" b="1">
              <a:solidFill>
                <a:prstClr val="white"/>
              </a:solidFill>
              <a:latin typeface="微软雅黑" pitchFamily="34" charset="-122"/>
              <a:ea typeface="微软雅黑" pitchFamily="34" charset="-122"/>
            </a:endParaRPr>
          </a:p>
        </p:txBody>
      </p:sp>
      <p:cxnSp>
        <p:nvCxnSpPr>
          <p:cNvPr id="8" name="直接连接符 7"/>
          <p:cNvCxnSpPr>
            <a:stCxn id="4" idx="6"/>
            <a:endCxn id="5" idx="2"/>
          </p:cNvCxnSpPr>
          <p:nvPr/>
        </p:nvCxnSpPr>
        <p:spPr>
          <a:xfrm>
            <a:off x="2357466" y="1578237"/>
            <a:ext cx="648156" cy="439692"/>
          </a:xfrm>
          <a:prstGeom prst="line">
            <a:avLst/>
          </a:prstGeom>
          <a:ln>
            <a:solidFill>
              <a:srgbClr val="013B6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 idx="6"/>
            <a:endCxn id="6" idx="2"/>
          </p:cNvCxnSpPr>
          <p:nvPr/>
        </p:nvCxnSpPr>
        <p:spPr>
          <a:xfrm flipV="1">
            <a:off x="4247922" y="1578237"/>
            <a:ext cx="648156" cy="439692"/>
          </a:xfrm>
          <a:prstGeom prst="line">
            <a:avLst/>
          </a:prstGeom>
          <a:ln>
            <a:solidFill>
              <a:srgbClr val="013B6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6" idx="6"/>
            <a:endCxn id="7" idx="2"/>
          </p:cNvCxnSpPr>
          <p:nvPr/>
        </p:nvCxnSpPr>
        <p:spPr>
          <a:xfrm>
            <a:off x="6138378" y="1578237"/>
            <a:ext cx="648156" cy="439692"/>
          </a:xfrm>
          <a:prstGeom prst="line">
            <a:avLst/>
          </a:prstGeom>
          <a:ln>
            <a:solidFill>
              <a:srgbClr val="013B6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122665" y="2534172"/>
            <a:ext cx="1227302" cy="487519"/>
          </a:xfrm>
          <a:prstGeom prst="rect">
            <a:avLst/>
          </a:prstGeom>
        </p:spPr>
        <p:txBody>
          <a:bodyPr wrap="square" lIns="71323" tIns="35662" rIns="71323" bIns="35662"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12" name="矩形 11"/>
          <p:cNvSpPr/>
          <p:nvPr/>
        </p:nvSpPr>
        <p:spPr>
          <a:xfrm>
            <a:off x="1122665" y="2986383"/>
            <a:ext cx="1227302" cy="903017"/>
          </a:xfrm>
          <a:prstGeom prst="rect">
            <a:avLst/>
          </a:prstGeom>
        </p:spPr>
        <p:txBody>
          <a:bodyPr wrap="square" lIns="71323" tIns="35662" rIns="71323" bIns="35662">
            <a:spAutoFit/>
          </a:bodyPr>
          <a:lstStyle/>
          <a:p>
            <a:pPr>
              <a:lnSpc>
                <a:spcPct val="150000"/>
              </a:lnSpc>
            </a:pPr>
            <a:r>
              <a:rPr lang="zh-CN" altLang="en-US" sz="1200" dirty="0">
                <a:latin typeface="微软雅黑" pitchFamily="34" charset="-122"/>
                <a:ea typeface="微软雅黑" pitchFamily="34" charset="-122"/>
                <a:cs typeface="华文黑体" pitchFamily="2" charset="-122"/>
              </a:rPr>
              <a:t>点击添加文本点击添加文本点击添加文本点击</a:t>
            </a:r>
            <a:endParaRPr lang="zh-CN" altLang="en-US" sz="1200" dirty="0">
              <a:latin typeface="微软雅黑" pitchFamily="34" charset="-122"/>
              <a:ea typeface="微软雅黑" pitchFamily="34" charset="-122"/>
            </a:endParaRPr>
          </a:p>
        </p:txBody>
      </p:sp>
      <p:sp>
        <p:nvSpPr>
          <p:cNvPr id="13" name="矩形 12"/>
          <p:cNvSpPr/>
          <p:nvPr/>
        </p:nvSpPr>
        <p:spPr>
          <a:xfrm>
            <a:off x="3005622" y="2865781"/>
            <a:ext cx="1227302" cy="487519"/>
          </a:xfrm>
          <a:prstGeom prst="rect">
            <a:avLst/>
          </a:prstGeom>
        </p:spPr>
        <p:txBody>
          <a:bodyPr wrap="square" lIns="71323" tIns="35662" rIns="71323" bIns="35662"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14" name="矩形 13"/>
          <p:cNvSpPr/>
          <p:nvPr/>
        </p:nvSpPr>
        <p:spPr>
          <a:xfrm>
            <a:off x="3005621" y="3317992"/>
            <a:ext cx="1227302" cy="903017"/>
          </a:xfrm>
          <a:prstGeom prst="rect">
            <a:avLst/>
          </a:prstGeom>
        </p:spPr>
        <p:txBody>
          <a:bodyPr wrap="square" lIns="71323" tIns="35662" rIns="71323" bIns="35662">
            <a:spAutoFit/>
          </a:bodyPr>
          <a:lstStyle/>
          <a:p>
            <a:pP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点击添加文本点击添加文本点击添加文本点击</a:t>
            </a:r>
            <a:endParaRPr lang="zh-CN" altLang="en-US" sz="1200">
              <a:latin typeface="微软雅黑" pitchFamily="34" charset="-122"/>
              <a:ea typeface="微软雅黑" pitchFamily="34" charset="-122"/>
            </a:endParaRPr>
          </a:p>
        </p:txBody>
      </p:sp>
      <p:sp>
        <p:nvSpPr>
          <p:cNvPr id="15" name="矩形 14"/>
          <p:cNvSpPr/>
          <p:nvPr/>
        </p:nvSpPr>
        <p:spPr>
          <a:xfrm>
            <a:off x="4896078" y="2534172"/>
            <a:ext cx="1227302" cy="487519"/>
          </a:xfrm>
          <a:prstGeom prst="rect">
            <a:avLst/>
          </a:prstGeom>
        </p:spPr>
        <p:txBody>
          <a:bodyPr wrap="square" lIns="71323" tIns="35662" rIns="71323" bIns="35662"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16" name="矩形 15"/>
          <p:cNvSpPr/>
          <p:nvPr/>
        </p:nvSpPr>
        <p:spPr>
          <a:xfrm>
            <a:off x="4896077" y="2986383"/>
            <a:ext cx="1227302" cy="903017"/>
          </a:xfrm>
          <a:prstGeom prst="rect">
            <a:avLst/>
          </a:prstGeom>
        </p:spPr>
        <p:txBody>
          <a:bodyPr wrap="square" lIns="71323" tIns="35662" rIns="71323" bIns="35662">
            <a:spAutoFit/>
          </a:bodyPr>
          <a:lstStyle/>
          <a:p>
            <a:pP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点击添加文本点击添加文本点击添加文本点击</a:t>
            </a:r>
            <a:endParaRPr lang="zh-CN" altLang="en-US" sz="1200">
              <a:latin typeface="微软雅黑" pitchFamily="34" charset="-122"/>
              <a:ea typeface="微软雅黑" pitchFamily="34" charset="-122"/>
            </a:endParaRPr>
          </a:p>
        </p:txBody>
      </p:sp>
      <p:sp>
        <p:nvSpPr>
          <p:cNvPr id="17" name="矩形 16"/>
          <p:cNvSpPr/>
          <p:nvPr/>
        </p:nvSpPr>
        <p:spPr>
          <a:xfrm>
            <a:off x="6786534" y="2865781"/>
            <a:ext cx="1227302" cy="487519"/>
          </a:xfrm>
          <a:prstGeom prst="rect">
            <a:avLst/>
          </a:prstGeom>
        </p:spPr>
        <p:txBody>
          <a:bodyPr wrap="square" lIns="71323" tIns="35662" rIns="71323" bIns="35662" anchor="ctr" anchorCtr="0">
            <a:spAutoFit/>
          </a:bodyPr>
          <a:lstStyle/>
          <a:p>
            <a:pPr algn="ctr">
              <a:lnSpc>
                <a:spcPct val="150000"/>
              </a:lnSpc>
            </a:pPr>
            <a:r>
              <a:rPr lang="zh-CN" altLang="en-US" b="1" smtClean="0">
                <a:solidFill>
                  <a:srgbClr val="414455"/>
                </a:solidFill>
                <a:latin typeface="微软雅黑" panose="020B0503020204020204" pitchFamily="34" charset="-122"/>
                <a:ea typeface="微软雅黑" panose="020B0503020204020204" pitchFamily="34" charset="-122"/>
              </a:rPr>
              <a:t>添加标题</a:t>
            </a:r>
            <a:endParaRPr lang="en-US" altLang="zh-CN" b="1" dirty="0" smtClean="0">
              <a:solidFill>
                <a:srgbClr val="414455"/>
              </a:solidFill>
              <a:latin typeface="微软雅黑" panose="020B0503020204020204" pitchFamily="34" charset="-122"/>
              <a:ea typeface="微软雅黑" panose="020B0503020204020204" pitchFamily="34" charset="-122"/>
            </a:endParaRPr>
          </a:p>
        </p:txBody>
      </p:sp>
      <p:sp>
        <p:nvSpPr>
          <p:cNvPr id="18" name="矩形 17"/>
          <p:cNvSpPr/>
          <p:nvPr/>
        </p:nvSpPr>
        <p:spPr>
          <a:xfrm>
            <a:off x="6786533" y="3317992"/>
            <a:ext cx="1227302" cy="903017"/>
          </a:xfrm>
          <a:prstGeom prst="rect">
            <a:avLst/>
          </a:prstGeom>
        </p:spPr>
        <p:txBody>
          <a:bodyPr wrap="square" lIns="71323" tIns="35662" rIns="71323" bIns="35662">
            <a:spAutoFit/>
          </a:bodyPr>
          <a:lstStyle/>
          <a:p>
            <a:pPr>
              <a:lnSpc>
                <a:spcPct val="150000"/>
              </a:lnSpc>
            </a:pPr>
            <a:r>
              <a:rPr lang="zh-CN" altLang="en-US" sz="1200">
                <a:latin typeface="微软雅黑" pitchFamily="34" charset="-122"/>
                <a:ea typeface="微软雅黑" pitchFamily="34" charset="-122"/>
                <a:cs typeface="华文黑体" pitchFamily="2" charset="-122"/>
              </a:rPr>
              <a:t>点击添加文本点击添加文本点击添加文本点击</a:t>
            </a:r>
            <a:endParaRPr lang="zh-CN" altLang="en-US" sz="1200">
              <a:latin typeface="微软雅黑" pitchFamily="34" charset="-122"/>
              <a:ea typeface="微软雅黑" pitchFamily="34" charset="-122"/>
            </a:endParaRPr>
          </a:p>
        </p:txBody>
      </p:sp>
      <p:sp>
        <p:nvSpPr>
          <p:cNvPr id="19" name="矩形 18"/>
          <p:cNvSpPr/>
          <p:nvPr/>
        </p:nvSpPr>
        <p:spPr>
          <a:xfrm>
            <a:off x="1122665" y="4535738"/>
            <a:ext cx="7014195" cy="626018"/>
          </a:xfrm>
          <a:prstGeom prst="rect">
            <a:avLst/>
          </a:prstGeom>
        </p:spPr>
        <p:txBody>
          <a:bodyPr wrap="square" lIns="71323" tIns="35662" rIns="71323" bIns="35662">
            <a:spAutoFit/>
          </a:bodyPr>
          <a:lstStyle/>
          <a:p>
            <a:pPr>
              <a:lnSpc>
                <a:spcPct val="150000"/>
              </a:lnSpc>
              <a:defRPr/>
            </a:pPr>
            <a:r>
              <a:rPr lang="zh-CN" altLang="en-US" sz="1200" kern="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0" name="矩形 19"/>
          <p:cNvSpPr/>
          <p:nvPr/>
        </p:nvSpPr>
        <p:spPr>
          <a:xfrm>
            <a:off x="1122664" y="4400656"/>
            <a:ext cx="6906169" cy="97630"/>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zh-CN" altLang="en-US"/>
          </a:p>
        </p:txBody>
      </p:sp>
    </p:spTree>
    <p:extLst>
      <p:ext uri="{BB962C8B-B14F-4D97-AF65-F5344CB8AC3E}">
        <p14:creationId xmlns:p14="http://schemas.microsoft.com/office/powerpoint/2010/main" val="2823458404"/>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500"/>
                                        <p:tgtEl>
                                          <p:spTgt spid="4"/>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500"/>
                            </p:stCondLst>
                            <p:childTnLst>
                              <p:par>
                                <p:cTn id="40" presetID="21"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heel(1)">
                                      <p:cBhvr>
                                        <p:cTn id="42" dur="500"/>
                                        <p:tgtEl>
                                          <p:spTgt spid="6"/>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par>
                          <p:cTn id="54" fill="hold">
                            <p:stCondLst>
                              <p:cond delay="5000"/>
                            </p:stCondLst>
                            <p:childTnLst>
                              <p:par>
                                <p:cTn id="55" presetID="21" presetClass="entr" presetSubtype="1"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1)">
                                      <p:cBhvr>
                                        <p:cTn id="57" dur="500"/>
                                        <p:tgtEl>
                                          <p:spTgt spid="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6500"/>
                            </p:stCondLst>
                            <p:childTnLst>
                              <p:par>
                                <p:cTn id="70" presetID="22" presetClass="entr" presetSubtype="8" fill="hold" grpId="0" nodeType="afterEffect">
                                  <p:stCondLst>
                                    <p:cond delay="0"/>
                                  </p:stCondLst>
                                  <p:iterate type="lt">
                                    <p:tmPct val="10000"/>
                                  </p:iterate>
                                  <p:childTnLst>
                                    <p:set>
                                      <p:cBhvr>
                                        <p:cTn id="71" dur="1" fill="hold">
                                          <p:stCondLst>
                                            <p:cond delay="0"/>
                                          </p:stCondLst>
                                        </p:cTn>
                                        <p:tgtEl>
                                          <p:spTgt spid="19"/>
                                        </p:tgtEl>
                                        <p:attrNameLst>
                                          <p:attrName>style.visibility</p:attrName>
                                        </p:attrNameLst>
                                      </p:cBhvr>
                                      <p:to>
                                        <p:strVal val="visible"/>
                                      </p:to>
                                    </p:set>
                                    <p:animEffect transition="in" filter="wipe(left)">
                                      <p:cBhvr>
                                        <p:cTn id="72" dur="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p:bldP spid="13" grpId="0"/>
      <p:bldP spid="14" grpId="0"/>
      <p:bldP spid="15" grpId="0"/>
      <p:bldP spid="16" grpId="0"/>
      <p:bldP spid="17" grpId="0"/>
      <p:bldP spid="18" grpId="0"/>
      <p:bldP spid="19"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问题评估</a:t>
              </a:r>
              <a:endParaRPr lang="zh-CN" altLang="en-US" sz="2400" b="1" dirty="0">
                <a:solidFill>
                  <a:schemeClr val="bg1"/>
                </a:solidFill>
                <a:latin typeface="微软雅黑" pitchFamily="34" charset="-122"/>
                <a:ea typeface="微软雅黑" pitchFamily="34" charset="-122"/>
              </a:endParaRPr>
            </a:p>
          </p:txBody>
        </p:sp>
      </p:grpSp>
      <p:sp>
        <p:nvSpPr>
          <p:cNvPr id="4" name="Line 13"/>
          <p:cNvSpPr>
            <a:spLocks noChangeShapeType="1"/>
          </p:cNvSpPr>
          <p:nvPr/>
        </p:nvSpPr>
        <p:spPr bwMode="auto">
          <a:xfrm>
            <a:off x="611560" y="3091372"/>
            <a:ext cx="8136904" cy="0"/>
          </a:xfrm>
          <a:prstGeom prst="line">
            <a:avLst/>
          </a:prstGeom>
          <a:noFill/>
          <a:ln w="101600">
            <a:solidFill>
              <a:schemeClr val="tx1">
                <a:lumMod val="75000"/>
                <a:lumOff val="25000"/>
              </a:schemeClr>
            </a:solidFill>
            <a:round/>
            <a:headEnd/>
            <a:tailEnd type="triangle" w="med" len="med"/>
          </a:ln>
          <a:effectLst/>
          <a:extLst/>
        </p:spPr>
        <p:txBody>
          <a:bodyPr/>
          <a:lstStyle/>
          <a:p>
            <a:pPr fontAlgn="auto">
              <a:spcBef>
                <a:spcPts val="0"/>
              </a:spcBef>
              <a:spcAft>
                <a:spcPts val="0"/>
              </a:spcAft>
              <a:defRPr/>
            </a:pPr>
            <a:endParaRPr lang="zh-CN" altLang="en-US">
              <a:ln>
                <a:solidFill>
                  <a:srgbClr val="FFD347"/>
                </a:solidFill>
              </a:ln>
              <a:latin typeface="微软雅黑" pitchFamily="34" charset="-122"/>
              <a:ea typeface="微软雅黑" pitchFamily="34" charset="-122"/>
              <a:cs typeface="宋体" charset="0"/>
            </a:endParaRPr>
          </a:p>
        </p:txBody>
      </p:sp>
      <p:sp>
        <p:nvSpPr>
          <p:cNvPr id="5" name="AutoShape 2"/>
          <p:cNvSpPr>
            <a:spLocks noChangeArrowheads="1"/>
          </p:cNvSpPr>
          <p:nvPr/>
        </p:nvSpPr>
        <p:spPr bwMode="auto">
          <a:xfrm>
            <a:off x="1736476" y="1098178"/>
            <a:ext cx="1619250" cy="1668639"/>
          </a:xfrm>
          <a:prstGeom prst="roundRect">
            <a:avLst>
              <a:gd name="adj" fmla="val 13009"/>
            </a:avLst>
          </a:prstGeom>
          <a:solidFill>
            <a:schemeClr val="bg1">
              <a:lumMod val="65000"/>
            </a:schemeClr>
          </a:solidFill>
          <a:ln w="19050" cap="rnd">
            <a:solidFill>
              <a:schemeClr val="tx1">
                <a:lumMod val="65000"/>
                <a:lumOff val="35000"/>
              </a:schemeClr>
            </a:solidFill>
            <a:prstDash val="sysDot"/>
            <a:round/>
            <a:headEnd/>
            <a:tailEnd/>
          </a:ln>
          <a:effectLst/>
        </p:spPr>
        <p:txBody>
          <a:bodyPr wrap="none" anchor="ctr"/>
          <a:lstStyle/>
          <a:p>
            <a:pPr fontAlgn="auto">
              <a:spcBef>
                <a:spcPts val="0"/>
              </a:spcBef>
              <a:spcAft>
                <a:spcPts val="0"/>
              </a:spcAft>
              <a:defRPr/>
            </a:pPr>
            <a:endParaRPr lang="zh-CN" altLang="en-US">
              <a:solidFill>
                <a:srgbClr val="595959"/>
              </a:solidFill>
              <a:latin typeface="微软雅黑" pitchFamily="34" charset="-122"/>
              <a:ea typeface="微软雅黑" pitchFamily="34" charset="-122"/>
              <a:cs typeface="宋体" charset="0"/>
            </a:endParaRPr>
          </a:p>
        </p:txBody>
      </p:sp>
      <p:sp>
        <p:nvSpPr>
          <p:cNvPr id="6" name="Line 16"/>
          <p:cNvSpPr>
            <a:spLocks noChangeShapeType="1"/>
          </p:cNvSpPr>
          <p:nvPr/>
        </p:nvSpPr>
        <p:spPr bwMode="auto">
          <a:xfrm flipH="1">
            <a:off x="1903164" y="1293971"/>
            <a:ext cx="0" cy="1793874"/>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7" name="Group 138"/>
          <p:cNvGrpSpPr>
            <a:grpSpLocks/>
          </p:cNvGrpSpPr>
          <p:nvPr/>
        </p:nvGrpSpPr>
        <p:grpSpPr bwMode="auto">
          <a:xfrm>
            <a:off x="1808478" y="2987810"/>
            <a:ext cx="182151" cy="202340"/>
            <a:chOff x="1661" y="2750"/>
            <a:chExt cx="250" cy="250"/>
          </a:xfrm>
        </p:grpSpPr>
        <p:sp>
          <p:nvSpPr>
            <p:cNvPr id="8" name="Oval 139"/>
            <p:cNvSpPr>
              <a:spLocks noChangeArrowheads="1"/>
            </p:cNvSpPr>
            <p:nvPr/>
          </p:nvSpPr>
          <p:spPr bwMode="auto">
            <a:xfrm>
              <a:off x="1661" y="2750"/>
              <a:ext cx="250" cy="250"/>
            </a:xfrm>
            <a:prstGeom prst="ellipse">
              <a:avLst/>
            </a:prstGeom>
            <a:solidFill>
              <a:schemeClr val="bg1">
                <a:lumMod val="65000"/>
              </a:schemeClr>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9"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10" name="TextBox 57"/>
          <p:cNvSpPr txBox="1">
            <a:spLocks noChangeArrowheads="1"/>
          </p:cNvSpPr>
          <p:nvPr/>
        </p:nvSpPr>
        <p:spPr bwMode="auto">
          <a:xfrm>
            <a:off x="1907579" y="1172261"/>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标题</a:t>
            </a:r>
          </a:p>
        </p:txBody>
      </p:sp>
      <p:sp>
        <p:nvSpPr>
          <p:cNvPr id="11" name="TextBox 57"/>
          <p:cNvSpPr txBox="1">
            <a:spLocks noChangeArrowheads="1"/>
          </p:cNvSpPr>
          <p:nvPr/>
        </p:nvSpPr>
        <p:spPr bwMode="auto">
          <a:xfrm>
            <a:off x="1925042" y="1579720"/>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2" name="AutoShape 17"/>
          <p:cNvSpPr>
            <a:spLocks noChangeArrowheads="1"/>
          </p:cNvSpPr>
          <p:nvPr/>
        </p:nvSpPr>
        <p:spPr bwMode="auto">
          <a:xfrm>
            <a:off x="935732" y="3424748"/>
            <a:ext cx="1692052" cy="1497996"/>
          </a:xfrm>
          <a:prstGeom prst="roundRect">
            <a:avLst>
              <a:gd name="adj" fmla="val 13009"/>
            </a:avLst>
          </a:prstGeom>
          <a:solidFill>
            <a:srgbClr val="013B6D"/>
          </a:solidFill>
          <a:ln w="19050" cap="rnd">
            <a:solidFill>
              <a:schemeClr val="tx1">
                <a:lumMod val="65000"/>
                <a:lumOff val="35000"/>
              </a:schemeClr>
            </a:solidFill>
            <a:prstDash val="sysDot"/>
            <a:round/>
            <a:headEnd/>
            <a:tailEnd/>
          </a:ln>
          <a:effectLst/>
        </p:spPr>
        <p:txBody>
          <a:bodyPr/>
          <a:lstStyle/>
          <a:p>
            <a:pPr fontAlgn="auto">
              <a:spcBef>
                <a:spcPts val="0"/>
              </a:spcBef>
              <a:spcAft>
                <a:spcPts val="0"/>
              </a:spcAft>
              <a:defRPr/>
            </a:pPr>
            <a:endParaRPr lang="zh-CN" altLang="en-US">
              <a:solidFill>
                <a:schemeClr val="bg1"/>
              </a:solidFill>
              <a:latin typeface="微软雅黑" pitchFamily="34" charset="-122"/>
              <a:ea typeface="微软雅黑" pitchFamily="34" charset="-122"/>
              <a:cs typeface="宋体" charset="0"/>
            </a:endParaRPr>
          </a:p>
        </p:txBody>
      </p:sp>
      <p:sp>
        <p:nvSpPr>
          <p:cNvPr id="13" name="TextBox 57"/>
          <p:cNvSpPr txBox="1">
            <a:spLocks noChangeArrowheads="1"/>
          </p:cNvSpPr>
          <p:nvPr/>
        </p:nvSpPr>
        <p:spPr bwMode="auto">
          <a:xfrm>
            <a:off x="1124646" y="3539400"/>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标题</a:t>
            </a:r>
          </a:p>
        </p:txBody>
      </p:sp>
      <p:sp>
        <p:nvSpPr>
          <p:cNvPr id="14" name="TextBox 57"/>
          <p:cNvSpPr txBox="1">
            <a:spLocks noChangeArrowheads="1"/>
          </p:cNvSpPr>
          <p:nvPr/>
        </p:nvSpPr>
        <p:spPr bwMode="auto">
          <a:xfrm>
            <a:off x="1129407" y="3814967"/>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5" name="Line 18"/>
          <p:cNvSpPr>
            <a:spLocks noChangeShapeType="1"/>
          </p:cNvSpPr>
          <p:nvPr/>
        </p:nvSpPr>
        <p:spPr bwMode="auto">
          <a:xfrm flipH="1">
            <a:off x="1097657" y="3094901"/>
            <a:ext cx="1588" cy="64558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16" name="Group 138"/>
          <p:cNvGrpSpPr>
            <a:grpSpLocks/>
          </p:cNvGrpSpPr>
          <p:nvPr/>
        </p:nvGrpSpPr>
        <p:grpSpPr bwMode="auto">
          <a:xfrm>
            <a:off x="1013674" y="2983776"/>
            <a:ext cx="182211" cy="202388"/>
            <a:chOff x="1661" y="2750"/>
            <a:chExt cx="250" cy="250"/>
          </a:xfrm>
        </p:grpSpPr>
        <p:sp>
          <p:nvSpPr>
            <p:cNvPr id="17" name="Oval 139"/>
            <p:cNvSpPr>
              <a:spLocks noChangeArrowheads="1"/>
            </p:cNvSpPr>
            <p:nvPr/>
          </p:nvSpPr>
          <p:spPr bwMode="auto">
            <a:xfrm>
              <a:off x="1661" y="2750"/>
              <a:ext cx="250" cy="251"/>
            </a:xfrm>
            <a:prstGeom prst="ellipse">
              <a:avLst/>
            </a:prstGeom>
            <a:solidFill>
              <a:srgbClr val="013B6D"/>
            </a:solidFill>
            <a:ln>
              <a:noFill/>
            </a:ln>
            <a:extLst/>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18"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19" name="AutoShape 5"/>
          <p:cNvSpPr>
            <a:spLocks noChangeArrowheads="1"/>
          </p:cNvSpPr>
          <p:nvPr/>
        </p:nvSpPr>
        <p:spPr bwMode="auto">
          <a:xfrm>
            <a:off x="3463677" y="3437094"/>
            <a:ext cx="1700213" cy="1497997"/>
          </a:xfrm>
          <a:prstGeom prst="roundRect">
            <a:avLst>
              <a:gd name="adj" fmla="val 13009"/>
            </a:avLst>
          </a:prstGeom>
          <a:solidFill>
            <a:schemeClr val="bg1">
              <a:lumMod val="65000"/>
            </a:schemeClr>
          </a:solidFill>
          <a:ln w="19050" cap="rnd">
            <a:solidFill>
              <a:schemeClr val="tx1">
                <a:lumMod val="65000"/>
                <a:lumOff val="35000"/>
              </a:schemeClr>
            </a:solidFill>
            <a:prstDash val="sysDot"/>
            <a:round/>
            <a:headEnd/>
            <a:tailE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20" name="TextBox 57"/>
          <p:cNvSpPr txBox="1">
            <a:spLocks noChangeArrowheads="1"/>
          </p:cNvSpPr>
          <p:nvPr/>
        </p:nvSpPr>
        <p:spPr bwMode="auto">
          <a:xfrm>
            <a:off x="3606551" y="353763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标题</a:t>
            </a:r>
          </a:p>
        </p:txBody>
      </p:sp>
      <p:sp>
        <p:nvSpPr>
          <p:cNvPr id="21" name="TextBox 57"/>
          <p:cNvSpPr txBox="1">
            <a:spLocks noChangeArrowheads="1"/>
          </p:cNvSpPr>
          <p:nvPr/>
        </p:nvSpPr>
        <p:spPr bwMode="auto">
          <a:xfrm>
            <a:off x="3622229" y="3814967"/>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22" name="Line 18"/>
          <p:cNvSpPr>
            <a:spLocks noChangeShapeType="1"/>
          </p:cNvSpPr>
          <p:nvPr/>
        </p:nvSpPr>
        <p:spPr bwMode="auto">
          <a:xfrm flipH="1">
            <a:off x="3616076" y="3094901"/>
            <a:ext cx="1588" cy="64558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23" name="Group 138"/>
          <p:cNvGrpSpPr>
            <a:grpSpLocks/>
          </p:cNvGrpSpPr>
          <p:nvPr/>
        </p:nvGrpSpPr>
        <p:grpSpPr bwMode="auto">
          <a:xfrm>
            <a:off x="3531827" y="2983775"/>
            <a:ext cx="182252" cy="202458"/>
            <a:chOff x="1661" y="2750"/>
            <a:chExt cx="250" cy="250"/>
          </a:xfrm>
        </p:grpSpPr>
        <p:sp>
          <p:nvSpPr>
            <p:cNvPr id="24" name="Oval 139"/>
            <p:cNvSpPr>
              <a:spLocks noChangeArrowheads="1"/>
            </p:cNvSpPr>
            <p:nvPr/>
          </p:nvSpPr>
          <p:spPr bwMode="auto">
            <a:xfrm>
              <a:off x="1661" y="2750"/>
              <a:ext cx="250" cy="250"/>
            </a:xfrm>
            <a:prstGeom prst="ellipse">
              <a:avLst/>
            </a:prstGeom>
            <a:solidFill>
              <a:schemeClr val="bg1">
                <a:lumMod val="65000"/>
              </a:schemeClr>
            </a:solidFill>
            <a:ln>
              <a:noFill/>
            </a:ln>
            <a:extLst/>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2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26" name="AutoShape 2"/>
          <p:cNvSpPr>
            <a:spLocks noChangeArrowheads="1"/>
          </p:cNvSpPr>
          <p:nvPr/>
        </p:nvSpPr>
        <p:spPr bwMode="auto">
          <a:xfrm>
            <a:off x="4105026" y="1098178"/>
            <a:ext cx="1619250" cy="1668639"/>
          </a:xfrm>
          <a:prstGeom prst="roundRect">
            <a:avLst>
              <a:gd name="adj" fmla="val 13009"/>
            </a:avLst>
          </a:prstGeom>
          <a:solidFill>
            <a:srgbClr val="013B6D"/>
          </a:solidFill>
          <a:ln w="19050" cap="rnd">
            <a:solidFill>
              <a:schemeClr val="tx1">
                <a:lumMod val="65000"/>
                <a:lumOff val="35000"/>
              </a:schemeClr>
            </a:solidFill>
            <a:prstDash val="sysDot"/>
            <a:round/>
            <a:headEnd/>
            <a:tailEnd/>
          </a:ln>
          <a:effectLst/>
        </p:spPr>
        <p:txBody>
          <a:bodyPr/>
          <a:lstStyle/>
          <a:p>
            <a:endParaRPr lang="zh-CN" altLang="en-US">
              <a:latin typeface="微软雅黑" pitchFamily="34" charset="-122"/>
              <a:ea typeface="微软雅黑" pitchFamily="34" charset="-122"/>
              <a:cs typeface="宋体" charset="0"/>
            </a:endParaRPr>
          </a:p>
        </p:txBody>
      </p:sp>
      <p:sp>
        <p:nvSpPr>
          <p:cNvPr id="27" name="TextBox 57"/>
          <p:cNvSpPr txBox="1">
            <a:spLocks noChangeArrowheads="1"/>
          </p:cNvSpPr>
          <p:nvPr/>
        </p:nvSpPr>
        <p:spPr bwMode="auto">
          <a:xfrm>
            <a:off x="4283843" y="1172261"/>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标题</a:t>
            </a:r>
          </a:p>
        </p:txBody>
      </p:sp>
      <p:sp>
        <p:nvSpPr>
          <p:cNvPr id="28" name="TextBox 57"/>
          <p:cNvSpPr txBox="1">
            <a:spLocks noChangeArrowheads="1"/>
          </p:cNvSpPr>
          <p:nvPr/>
        </p:nvSpPr>
        <p:spPr bwMode="auto">
          <a:xfrm>
            <a:off x="4285430" y="1547970"/>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a:lnSpc>
                <a:spcPct val="150000"/>
              </a:lnSpc>
            </a:pPr>
            <a:r>
              <a:rPr lang="zh-CN" altLang="en-US" sz="1200" b="1" dirty="0">
                <a:solidFill>
                  <a:schemeClr val="bg1"/>
                </a:solidFill>
                <a:latin typeface="微软雅黑" pitchFamily="34" charset="-122"/>
                <a:ea typeface="微软雅黑" pitchFamily="34" charset="-122"/>
              </a:rPr>
              <a:t>添加文本说明</a:t>
            </a:r>
            <a:r>
              <a:rPr lang="zh-CN" altLang="en-US" sz="1200" b="1" dirty="0" smtClean="0">
                <a:solidFill>
                  <a:schemeClr val="bg1"/>
                </a:solidFill>
                <a:latin typeface="微软雅黑" pitchFamily="34" charset="-122"/>
                <a:ea typeface="微软雅黑" pitchFamily="34" charset="-122"/>
              </a:rPr>
              <a:t>内容</a:t>
            </a:r>
            <a:endParaRPr lang="en-US" altLang="zh-CN" sz="1200" b="1" dirty="0" smtClean="0">
              <a:solidFill>
                <a:schemeClr val="bg1"/>
              </a:solidFill>
              <a:latin typeface="微软雅黑" pitchFamily="34" charset="-122"/>
              <a:ea typeface="微软雅黑" pitchFamily="34" charset="-122"/>
            </a:endParaRPr>
          </a:p>
          <a:p>
            <a:pPr>
              <a:lnSpc>
                <a:spcPct val="150000"/>
              </a:lnSpc>
            </a:pPr>
            <a:r>
              <a:rPr lang="zh-CN" altLang="en-US" sz="1200" b="1" dirty="0" smtClean="0">
                <a:solidFill>
                  <a:schemeClr val="bg1"/>
                </a:solidFill>
                <a:latin typeface="微软雅黑" pitchFamily="34" charset="-122"/>
                <a:ea typeface="微软雅黑" pitchFamily="34" charset="-122"/>
              </a:rPr>
              <a:t>添加</a:t>
            </a:r>
            <a:r>
              <a:rPr lang="zh-CN" altLang="en-US" sz="1200" b="1" dirty="0">
                <a:solidFill>
                  <a:schemeClr val="bg1"/>
                </a:solidFill>
                <a:latin typeface="微软雅黑" pitchFamily="34" charset="-122"/>
                <a:ea typeface="微软雅黑" pitchFamily="34" charset="-122"/>
              </a:rPr>
              <a:t>文本说明内容</a:t>
            </a:r>
          </a:p>
          <a:p>
            <a:pPr>
              <a:lnSpc>
                <a:spcPct val="150000"/>
              </a:lnSpc>
            </a:pPr>
            <a:r>
              <a:rPr lang="zh-CN" altLang="en-US" sz="1200" b="1" dirty="0">
                <a:solidFill>
                  <a:schemeClr val="bg1"/>
                </a:solidFill>
                <a:latin typeface="微软雅黑" pitchFamily="34" charset="-122"/>
                <a:ea typeface="微软雅黑" pitchFamily="34" charset="-122"/>
              </a:rPr>
              <a:t>添加文本说明内容</a:t>
            </a:r>
          </a:p>
        </p:txBody>
      </p:sp>
      <p:sp>
        <p:nvSpPr>
          <p:cNvPr id="29" name="Line 16"/>
          <p:cNvSpPr>
            <a:spLocks noChangeShapeType="1"/>
          </p:cNvSpPr>
          <p:nvPr/>
        </p:nvSpPr>
        <p:spPr bwMode="auto">
          <a:xfrm flipH="1">
            <a:off x="4263776" y="1293971"/>
            <a:ext cx="0" cy="1793874"/>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30" name="Group 138"/>
          <p:cNvGrpSpPr>
            <a:grpSpLocks/>
          </p:cNvGrpSpPr>
          <p:nvPr/>
        </p:nvGrpSpPr>
        <p:grpSpPr bwMode="auto">
          <a:xfrm>
            <a:off x="4168489" y="2987810"/>
            <a:ext cx="182151" cy="202340"/>
            <a:chOff x="1661" y="2750"/>
            <a:chExt cx="250" cy="250"/>
          </a:xfrm>
        </p:grpSpPr>
        <p:sp>
          <p:nvSpPr>
            <p:cNvPr id="31" name="Oval 139"/>
            <p:cNvSpPr>
              <a:spLocks noChangeArrowheads="1"/>
            </p:cNvSpPr>
            <p:nvPr/>
          </p:nvSpPr>
          <p:spPr bwMode="auto">
            <a:xfrm>
              <a:off x="1661" y="2750"/>
              <a:ext cx="250" cy="250"/>
            </a:xfrm>
            <a:prstGeom prst="ellipse">
              <a:avLst/>
            </a:prstGeom>
            <a:solidFill>
              <a:srgbClr val="013B6D"/>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3" name="AutoShape 6"/>
          <p:cNvSpPr>
            <a:spLocks noChangeArrowheads="1"/>
          </p:cNvSpPr>
          <p:nvPr/>
        </p:nvSpPr>
        <p:spPr bwMode="auto">
          <a:xfrm>
            <a:off x="5703639" y="3424748"/>
            <a:ext cx="1681162" cy="1497996"/>
          </a:xfrm>
          <a:prstGeom prst="roundRect">
            <a:avLst>
              <a:gd name="adj" fmla="val 13009"/>
            </a:avLst>
          </a:prstGeom>
          <a:solidFill>
            <a:srgbClr val="013B6D"/>
          </a:solidFill>
          <a:ln w="19050" cap="rnd">
            <a:solidFill>
              <a:schemeClr val="tx1">
                <a:lumMod val="65000"/>
                <a:lumOff val="35000"/>
              </a:schemeClr>
            </a:solidFill>
            <a:prstDash val="sysDot"/>
            <a:round/>
            <a:headEnd/>
            <a:tailEnd/>
          </a:ln>
          <a:effectLst/>
        </p:spPr>
        <p:txBody>
          <a:bodyPr/>
          <a:lstStyle/>
          <a:p>
            <a:endParaRPr lang="zh-CN" altLang="en-US">
              <a:latin typeface="微软雅黑" pitchFamily="34" charset="-122"/>
              <a:ea typeface="微软雅黑" pitchFamily="34" charset="-122"/>
              <a:cs typeface="宋体" charset="0"/>
            </a:endParaRPr>
          </a:p>
        </p:txBody>
      </p:sp>
      <p:sp>
        <p:nvSpPr>
          <p:cNvPr id="34" name="Line 7"/>
          <p:cNvSpPr>
            <a:spLocks noChangeShapeType="1"/>
          </p:cNvSpPr>
          <p:nvPr/>
        </p:nvSpPr>
        <p:spPr bwMode="auto">
          <a:xfrm flipH="1">
            <a:off x="5840165" y="3094901"/>
            <a:ext cx="3175" cy="645583"/>
          </a:xfrm>
          <a:prstGeom prst="line">
            <a:avLst/>
          </a:prstGeom>
          <a:noFill/>
          <a:ln w="19050">
            <a:solidFill>
              <a:schemeClr val="bg1"/>
            </a:solidFill>
            <a:prstDash val="sysDot"/>
            <a:round/>
            <a:headEnd type="oval" w="med" len="med"/>
            <a:tailEnd type="oval" w="med" len="med"/>
          </a:ln>
          <a:effectLst/>
          <a:extLst/>
        </p:spPr>
        <p:txBody>
          <a:bodyPr/>
          <a:lstStyle/>
          <a:p>
            <a:pPr fontAlgn="auto">
              <a:spcBef>
                <a:spcPts val="0"/>
              </a:spcBef>
              <a:spcAft>
                <a:spcPts val="0"/>
              </a:spcAft>
              <a:defRPr/>
            </a:pPr>
            <a:endParaRPr lang="zh-CN" altLang="en-US">
              <a:latin typeface="微软雅黑" pitchFamily="34" charset="-122"/>
              <a:ea typeface="微软雅黑" pitchFamily="34" charset="-122"/>
              <a:cs typeface="宋体" charset="0"/>
            </a:endParaRPr>
          </a:p>
        </p:txBody>
      </p:sp>
      <p:grpSp>
        <p:nvGrpSpPr>
          <p:cNvPr id="35" name="Group 138"/>
          <p:cNvGrpSpPr>
            <a:grpSpLocks/>
          </p:cNvGrpSpPr>
          <p:nvPr/>
        </p:nvGrpSpPr>
        <p:grpSpPr bwMode="auto">
          <a:xfrm>
            <a:off x="5756863" y="2987304"/>
            <a:ext cx="182144" cy="202433"/>
            <a:chOff x="1661" y="2750"/>
            <a:chExt cx="250" cy="250"/>
          </a:xfrm>
        </p:grpSpPr>
        <p:sp>
          <p:nvSpPr>
            <p:cNvPr id="36" name="Oval 139"/>
            <p:cNvSpPr>
              <a:spLocks noChangeArrowheads="1"/>
            </p:cNvSpPr>
            <p:nvPr/>
          </p:nvSpPr>
          <p:spPr bwMode="auto">
            <a:xfrm>
              <a:off x="1661" y="2750"/>
              <a:ext cx="250" cy="250"/>
            </a:xfrm>
            <a:prstGeom prst="ellipse">
              <a:avLst/>
            </a:prstGeom>
            <a:solidFill>
              <a:srgbClr val="013B6D"/>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8" name="TextBox 57"/>
          <p:cNvSpPr txBox="1">
            <a:spLocks noChangeArrowheads="1"/>
          </p:cNvSpPr>
          <p:nvPr/>
        </p:nvSpPr>
        <p:spPr bwMode="auto">
          <a:xfrm>
            <a:off x="5884615" y="3549983"/>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标题</a:t>
            </a:r>
          </a:p>
        </p:txBody>
      </p:sp>
      <p:sp>
        <p:nvSpPr>
          <p:cNvPr id="39" name="TextBox 57"/>
          <p:cNvSpPr txBox="1">
            <a:spLocks noChangeArrowheads="1"/>
          </p:cNvSpPr>
          <p:nvPr/>
        </p:nvSpPr>
        <p:spPr bwMode="auto">
          <a:xfrm>
            <a:off x="5902077" y="3814967"/>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40" name="AutoShape 4"/>
          <p:cNvSpPr>
            <a:spLocks noChangeArrowheads="1"/>
          </p:cNvSpPr>
          <p:nvPr/>
        </p:nvSpPr>
        <p:spPr bwMode="auto">
          <a:xfrm>
            <a:off x="6481514" y="1097305"/>
            <a:ext cx="1619250" cy="1669572"/>
          </a:xfrm>
          <a:prstGeom prst="roundRect">
            <a:avLst>
              <a:gd name="adj" fmla="val 13009"/>
            </a:avLst>
          </a:prstGeom>
          <a:solidFill>
            <a:schemeClr val="bg1">
              <a:lumMod val="65000"/>
            </a:schemeClr>
          </a:solidFill>
          <a:ln w="19050" cap="rnd">
            <a:solidFill>
              <a:schemeClr val="tx1">
                <a:lumMod val="65000"/>
                <a:lumOff val="35000"/>
              </a:schemeClr>
            </a:solidFill>
            <a:prstDash val="sysDot"/>
            <a:round/>
            <a:headEnd/>
            <a:tailE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41" name="Line 14"/>
          <p:cNvSpPr>
            <a:spLocks noChangeShapeType="1"/>
          </p:cNvSpPr>
          <p:nvPr/>
        </p:nvSpPr>
        <p:spPr bwMode="auto">
          <a:xfrm flipH="1">
            <a:off x="6632326" y="1327484"/>
            <a:ext cx="0" cy="1760361"/>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42" name="Group 138"/>
          <p:cNvGrpSpPr>
            <a:grpSpLocks/>
          </p:cNvGrpSpPr>
          <p:nvPr/>
        </p:nvGrpSpPr>
        <p:grpSpPr bwMode="auto">
          <a:xfrm>
            <a:off x="6548935" y="2991378"/>
            <a:ext cx="182151" cy="202300"/>
            <a:chOff x="1661" y="2750"/>
            <a:chExt cx="250" cy="250"/>
          </a:xfrm>
        </p:grpSpPr>
        <p:sp>
          <p:nvSpPr>
            <p:cNvPr id="43" name="Oval 139"/>
            <p:cNvSpPr>
              <a:spLocks noChangeArrowheads="1"/>
            </p:cNvSpPr>
            <p:nvPr/>
          </p:nvSpPr>
          <p:spPr bwMode="auto">
            <a:xfrm>
              <a:off x="1660" y="2749"/>
              <a:ext cx="251" cy="251"/>
            </a:xfrm>
            <a:prstGeom prst="ellipse">
              <a:avLst/>
            </a:prstGeom>
            <a:solidFill>
              <a:schemeClr val="bg1">
                <a:lumMod val="65000"/>
              </a:schemeClr>
            </a:solidFill>
            <a:ln>
              <a:noFill/>
            </a:ln>
            <a:extLst/>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4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headEnd/>
                  <a:tailE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45" name="TextBox 57"/>
          <p:cNvSpPr txBox="1">
            <a:spLocks noChangeArrowheads="1"/>
          </p:cNvSpPr>
          <p:nvPr/>
        </p:nvSpPr>
        <p:spPr bwMode="auto">
          <a:xfrm>
            <a:off x="6668840" y="1172261"/>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标题</a:t>
            </a:r>
          </a:p>
        </p:txBody>
      </p:sp>
      <p:sp>
        <p:nvSpPr>
          <p:cNvPr id="46" name="TextBox 57"/>
          <p:cNvSpPr txBox="1">
            <a:spLocks noChangeArrowheads="1"/>
          </p:cNvSpPr>
          <p:nvPr/>
        </p:nvSpPr>
        <p:spPr bwMode="auto">
          <a:xfrm>
            <a:off x="6668840" y="1588539"/>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添加文本说明</a:t>
            </a:r>
            <a:r>
              <a:rPr lang="zh-CN" altLang="en-US" sz="1200" b="1" dirty="0" smtClean="0">
                <a:solidFill>
                  <a:schemeClr val="bg1"/>
                </a:solidFill>
                <a:latin typeface="微软雅黑" pitchFamily="34" charset="-122"/>
                <a:ea typeface="微软雅黑" pitchFamily="34" charset="-122"/>
              </a:rPr>
              <a:t>内容</a:t>
            </a:r>
            <a:endParaRPr lang="en-US" altLang="zh-CN" sz="1200" b="1" dirty="0" smtClean="0">
              <a:solidFill>
                <a:schemeClr val="bg1"/>
              </a:solidFill>
              <a:latin typeface="微软雅黑" pitchFamily="34" charset="-122"/>
              <a:ea typeface="微软雅黑"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itchFamily="34" charset="-122"/>
                <a:ea typeface="微软雅黑" pitchFamily="34" charset="-122"/>
              </a:rPr>
              <a:t>添加</a:t>
            </a:r>
            <a:r>
              <a:rPr lang="zh-CN" altLang="en-US" sz="1200" b="1" dirty="0">
                <a:solidFill>
                  <a:schemeClr val="bg1"/>
                </a:solidFill>
                <a:latin typeface="微软雅黑" pitchFamily="34" charset="-122"/>
                <a:ea typeface="微软雅黑" pitchFamily="34" charset="-122"/>
              </a:rPr>
              <a:t>文本说明内容</a:t>
            </a:r>
          </a:p>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添加文本说明内容</a:t>
            </a:r>
          </a:p>
        </p:txBody>
      </p:sp>
    </p:spTree>
    <p:extLst>
      <p:ext uri="{BB962C8B-B14F-4D97-AF65-F5344CB8AC3E}">
        <p14:creationId xmlns:p14="http://schemas.microsoft.com/office/powerpoint/2010/main" val="868508575"/>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500"/>
                            </p:stCondLst>
                            <p:childTnLst>
                              <p:par>
                                <p:cTn id="14" presetID="23" presetClass="entr" presetSubtype="3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250" fill="hold"/>
                                        <p:tgtEl>
                                          <p:spTgt spid="16"/>
                                        </p:tgtEl>
                                        <p:attrNameLst>
                                          <p:attrName>ppt_w</p:attrName>
                                        </p:attrNameLst>
                                      </p:cBhvr>
                                      <p:tavLst>
                                        <p:tav tm="0">
                                          <p:val>
                                            <p:strVal val="4*#ppt_w"/>
                                          </p:val>
                                        </p:tav>
                                        <p:tav tm="100000">
                                          <p:val>
                                            <p:strVal val="#ppt_w"/>
                                          </p:val>
                                        </p:tav>
                                      </p:tavLst>
                                    </p:anim>
                                    <p:anim calcmode="lin" valueType="num">
                                      <p:cBhvr>
                                        <p:cTn id="17" dur="250" fill="hold"/>
                                        <p:tgtEl>
                                          <p:spTgt spid="16"/>
                                        </p:tgtEl>
                                        <p:attrNameLst>
                                          <p:attrName>ppt_h</p:attrName>
                                        </p:attrNameLst>
                                      </p:cBhvr>
                                      <p:tavLst>
                                        <p:tav tm="0">
                                          <p:val>
                                            <p:strVal val="4*#ppt_h"/>
                                          </p:val>
                                        </p:tav>
                                        <p:tav tm="100000">
                                          <p:val>
                                            <p:strVal val="#ppt_h"/>
                                          </p:val>
                                        </p:tav>
                                      </p:tavLst>
                                    </p:anim>
                                  </p:childTnLst>
                                </p:cTn>
                              </p:par>
                              <p:par>
                                <p:cTn id="18" presetID="23" presetClass="entr" presetSubtype="32" fill="hold"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250" fill="hold"/>
                                        <p:tgtEl>
                                          <p:spTgt spid="7"/>
                                        </p:tgtEl>
                                        <p:attrNameLst>
                                          <p:attrName>ppt_w</p:attrName>
                                        </p:attrNameLst>
                                      </p:cBhvr>
                                      <p:tavLst>
                                        <p:tav tm="0">
                                          <p:val>
                                            <p:strVal val="4*#ppt_w"/>
                                          </p:val>
                                        </p:tav>
                                        <p:tav tm="100000">
                                          <p:val>
                                            <p:strVal val="#ppt_w"/>
                                          </p:val>
                                        </p:tav>
                                      </p:tavLst>
                                    </p:anim>
                                    <p:anim calcmode="lin" valueType="num">
                                      <p:cBhvr>
                                        <p:cTn id="21" dur="250" fill="hold"/>
                                        <p:tgtEl>
                                          <p:spTgt spid="7"/>
                                        </p:tgtEl>
                                        <p:attrNameLst>
                                          <p:attrName>ppt_h</p:attrName>
                                        </p:attrNameLst>
                                      </p:cBhvr>
                                      <p:tavLst>
                                        <p:tav tm="0">
                                          <p:val>
                                            <p:strVal val="4*#ppt_h"/>
                                          </p:val>
                                        </p:tav>
                                        <p:tav tm="100000">
                                          <p:val>
                                            <p:strVal val="#ppt_h"/>
                                          </p:val>
                                        </p:tav>
                                      </p:tavLst>
                                    </p:anim>
                                  </p:childTnLst>
                                </p:cTn>
                              </p:par>
                              <p:par>
                                <p:cTn id="22" presetID="23" presetClass="entr" presetSubtype="32" fill="hold"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250" fill="hold"/>
                                        <p:tgtEl>
                                          <p:spTgt spid="23"/>
                                        </p:tgtEl>
                                        <p:attrNameLst>
                                          <p:attrName>ppt_w</p:attrName>
                                        </p:attrNameLst>
                                      </p:cBhvr>
                                      <p:tavLst>
                                        <p:tav tm="0">
                                          <p:val>
                                            <p:strVal val="4*#ppt_w"/>
                                          </p:val>
                                        </p:tav>
                                        <p:tav tm="100000">
                                          <p:val>
                                            <p:strVal val="#ppt_w"/>
                                          </p:val>
                                        </p:tav>
                                      </p:tavLst>
                                    </p:anim>
                                    <p:anim calcmode="lin" valueType="num">
                                      <p:cBhvr>
                                        <p:cTn id="25" dur="250" fill="hold"/>
                                        <p:tgtEl>
                                          <p:spTgt spid="23"/>
                                        </p:tgtEl>
                                        <p:attrNameLst>
                                          <p:attrName>ppt_h</p:attrName>
                                        </p:attrNameLst>
                                      </p:cBhvr>
                                      <p:tavLst>
                                        <p:tav tm="0">
                                          <p:val>
                                            <p:strVal val="4*#ppt_h"/>
                                          </p:val>
                                        </p:tav>
                                        <p:tav tm="100000">
                                          <p:val>
                                            <p:strVal val="#ppt_h"/>
                                          </p:val>
                                        </p:tav>
                                      </p:tavLst>
                                    </p:anim>
                                  </p:childTnLst>
                                </p:cTn>
                              </p:par>
                              <p:par>
                                <p:cTn id="26" presetID="23" presetClass="entr" presetSubtype="32"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 calcmode="lin" valueType="num">
                                      <p:cBhvr>
                                        <p:cTn id="28" dur="250" fill="hold"/>
                                        <p:tgtEl>
                                          <p:spTgt spid="30"/>
                                        </p:tgtEl>
                                        <p:attrNameLst>
                                          <p:attrName>ppt_w</p:attrName>
                                        </p:attrNameLst>
                                      </p:cBhvr>
                                      <p:tavLst>
                                        <p:tav tm="0">
                                          <p:val>
                                            <p:strVal val="4*#ppt_w"/>
                                          </p:val>
                                        </p:tav>
                                        <p:tav tm="100000">
                                          <p:val>
                                            <p:strVal val="#ppt_w"/>
                                          </p:val>
                                        </p:tav>
                                      </p:tavLst>
                                    </p:anim>
                                    <p:anim calcmode="lin" valueType="num">
                                      <p:cBhvr>
                                        <p:cTn id="29" dur="250" fill="hold"/>
                                        <p:tgtEl>
                                          <p:spTgt spid="30"/>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1000"/>
                                  </p:stCondLst>
                                  <p:childTnLst>
                                    <p:set>
                                      <p:cBhvr>
                                        <p:cTn id="31" dur="1" fill="hold">
                                          <p:stCondLst>
                                            <p:cond delay="0"/>
                                          </p:stCondLst>
                                        </p:cTn>
                                        <p:tgtEl>
                                          <p:spTgt spid="35"/>
                                        </p:tgtEl>
                                        <p:attrNameLst>
                                          <p:attrName>style.visibility</p:attrName>
                                        </p:attrNameLst>
                                      </p:cBhvr>
                                      <p:to>
                                        <p:strVal val="visible"/>
                                      </p:to>
                                    </p:set>
                                    <p:anim calcmode="lin" valueType="num">
                                      <p:cBhvr>
                                        <p:cTn id="32" dur="250" fill="hold"/>
                                        <p:tgtEl>
                                          <p:spTgt spid="35"/>
                                        </p:tgtEl>
                                        <p:attrNameLst>
                                          <p:attrName>ppt_w</p:attrName>
                                        </p:attrNameLst>
                                      </p:cBhvr>
                                      <p:tavLst>
                                        <p:tav tm="0">
                                          <p:val>
                                            <p:strVal val="4*#ppt_w"/>
                                          </p:val>
                                        </p:tav>
                                        <p:tav tm="100000">
                                          <p:val>
                                            <p:strVal val="#ppt_w"/>
                                          </p:val>
                                        </p:tav>
                                      </p:tavLst>
                                    </p:anim>
                                    <p:anim calcmode="lin" valueType="num">
                                      <p:cBhvr>
                                        <p:cTn id="33" dur="250" fill="hold"/>
                                        <p:tgtEl>
                                          <p:spTgt spid="35"/>
                                        </p:tgtEl>
                                        <p:attrNameLst>
                                          <p:attrName>ppt_h</p:attrName>
                                        </p:attrNameLst>
                                      </p:cBhvr>
                                      <p:tavLst>
                                        <p:tav tm="0">
                                          <p:val>
                                            <p:strVal val="4*#ppt_h"/>
                                          </p:val>
                                        </p:tav>
                                        <p:tav tm="100000">
                                          <p:val>
                                            <p:strVal val="#ppt_h"/>
                                          </p:val>
                                        </p:tav>
                                      </p:tavLst>
                                    </p:anim>
                                  </p:childTnLst>
                                </p:cTn>
                              </p:par>
                              <p:par>
                                <p:cTn id="34" presetID="23" presetClass="entr" presetSubtype="32" fill="hold" nodeType="withEffect">
                                  <p:stCondLst>
                                    <p:cond delay="1250"/>
                                  </p:stCondLst>
                                  <p:childTnLst>
                                    <p:set>
                                      <p:cBhvr>
                                        <p:cTn id="35" dur="1" fill="hold">
                                          <p:stCondLst>
                                            <p:cond delay="0"/>
                                          </p:stCondLst>
                                        </p:cTn>
                                        <p:tgtEl>
                                          <p:spTgt spid="42"/>
                                        </p:tgtEl>
                                        <p:attrNameLst>
                                          <p:attrName>style.visibility</p:attrName>
                                        </p:attrNameLst>
                                      </p:cBhvr>
                                      <p:to>
                                        <p:strVal val="visible"/>
                                      </p:to>
                                    </p:set>
                                    <p:anim calcmode="lin" valueType="num">
                                      <p:cBhvr>
                                        <p:cTn id="36" dur="250" fill="hold"/>
                                        <p:tgtEl>
                                          <p:spTgt spid="42"/>
                                        </p:tgtEl>
                                        <p:attrNameLst>
                                          <p:attrName>ppt_w</p:attrName>
                                        </p:attrNameLst>
                                      </p:cBhvr>
                                      <p:tavLst>
                                        <p:tav tm="0">
                                          <p:val>
                                            <p:strVal val="4*#ppt_w"/>
                                          </p:val>
                                        </p:tav>
                                        <p:tav tm="100000">
                                          <p:val>
                                            <p:strVal val="#ppt_w"/>
                                          </p:val>
                                        </p:tav>
                                      </p:tavLst>
                                    </p:anim>
                                    <p:anim calcmode="lin" valueType="num">
                                      <p:cBhvr>
                                        <p:cTn id="37" dur="250" fill="hold"/>
                                        <p:tgtEl>
                                          <p:spTgt spid="42"/>
                                        </p:tgtEl>
                                        <p:attrNameLst>
                                          <p:attrName>ppt_h</p:attrName>
                                        </p:attrNameLst>
                                      </p:cBhvr>
                                      <p:tavLst>
                                        <p:tav tm="0">
                                          <p:val>
                                            <p:strVal val="4*#ppt_h"/>
                                          </p:val>
                                        </p:tav>
                                        <p:tav tm="100000">
                                          <p:val>
                                            <p:strVal val="#ppt_h"/>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up)">
                                      <p:cBhvr>
                                        <p:cTn id="47" dur="500"/>
                                        <p:tgtEl>
                                          <p:spTgt spid="3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3500"/>
                            </p:stCondLst>
                            <p:childTnLst>
                              <p:par>
                                <p:cTn id="58" presetID="21" presetClass="entr" presetSubtype="1"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heel(1)">
                                      <p:cBhvr>
                                        <p:cTn id="60" dur="1000"/>
                                        <p:tgtEl>
                                          <p:spTgt spid="5"/>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heel(1)">
                                      <p:cBhvr>
                                        <p:cTn id="63" dur="1000"/>
                                        <p:tgtEl>
                                          <p:spTgt spid="26"/>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heel(1)">
                                      <p:cBhvr>
                                        <p:cTn id="66" dur="1000"/>
                                        <p:tgtEl>
                                          <p:spTgt spid="40"/>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1000"/>
                                        <p:tgtEl>
                                          <p:spTgt spid="12"/>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heel(1)">
                                      <p:cBhvr>
                                        <p:cTn id="72" dur="1000"/>
                                        <p:tgtEl>
                                          <p:spTgt spid="19"/>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heel(1)">
                                      <p:cBhvr>
                                        <p:cTn id="75" dur="1000"/>
                                        <p:tgtEl>
                                          <p:spTgt spid="33"/>
                                        </p:tgtEl>
                                      </p:cBhvr>
                                    </p:animEffect>
                                  </p:childTnLst>
                                </p:cTn>
                              </p:par>
                            </p:childTnLst>
                          </p:cTn>
                        </p:par>
                        <p:par>
                          <p:cTn id="76" fill="hold">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anim calcmode="lin" valueType="num">
                                      <p:cBhvr>
                                        <p:cTn id="80" dur="500" fill="hold"/>
                                        <p:tgtEl>
                                          <p:spTgt spid="10"/>
                                        </p:tgtEl>
                                        <p:attrNameLst>
                                          <p:attrName>ppt_x</p:attrName>
                                        </p:attrNameLst>
                                      </p:cBhvr>
                                      <p:tavLst>
                                        <p:tav tm="0">
                                          <p:val>
                                            <p:strVal val="#ppt_x"/>
                                          </p:val>
                                        </p:tav>
                                        <p:tav tm="100000">
                                          <p:val>
                                            <p:strVal val="#ppt_x"/>
                                          </p:val>
                                        </p:tav>
                                      </p:tavLst>
                                    </p:anim>
                                    <p:anim calcmode="lin" valueType="num">
                                      <p:cBhvr>
                                        <p:cTn id="81" dur="500" fill="hold"/>
                                        <p:tgtEl>
                                          <p:spTgt spid="1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anim calcmode="lin" valueType="num">
                                      <p:cBhvr>
                                        <p:cTn id="85" dur="500" fill="hold"/>
                                        <p:tgtEl>
                                          <p:spTgt spid="11"/>
                                        </p:tgtEl>
                                        <p:attrNameLst>
                                          <p:attrName>ppt_x</p:attrName>
                                        </p:attrNameLst>
                                      </p:cBhvr>
                                      <p:tavLst>
                                        <p:tav tm="0">
                                          <p:val>
                                            <p:strVal val="#ppt_x"/>
                                          </p:val>
                                        </p:tav>
                                        <p:tav tm="100000">
                                          <p:val>
                                            <p:strVal val="#ppt_x"/>
                                          </p:val>
                                        </p:tav>
                                      </p:tavLst>
                                    </p:anim>
                                    <p:anim calcmode="lin" valueType="num">
                                      <p:cBhvr>
                                        <p:cTn id="86" dur="500" fill="hold"/>
                                        <p:tgtEl>
                                          <p:spTgt spid="1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anim calcmode="lin" valueType="num">
                                      <p:cBhvr>
                                        <p:cTn id="90" dur="500" fill="hold"/>
                                        <p:tgtEl>
                                          <p:spTgt spid="27"/>
                                        </p:tgtEl>
                                        <p:attrNameLst>
                                          <p:attrName>ppt_x</p:attrName>
                                        </p:attrNameLst>
                                      </p:cBhvr>
                                      <p:tavLst>
                                        <p:tav tm="0">
                                          <p:val>
                                            <p:strVal val="#ppt_x"/>
                                          </p:val>
                                        </p:tav>
                                        <p:tav tm="100000">
                                          <p:val>
                                            <p:strVal val="#ppt_x"/>
                                          </p:val>
                                        </p:tav>
                                      </p:tavLst>
                                    </p:anim>
                                    <p:anim calcmode="lin" valueType="num">
                                      <p:cBhvr>
                                        <p:cTn id="91" dur="500" fill="hold"/>
                                        <p:tgtEl>
                                          <p:spTgt spid="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anim calcmode="lin" valueType="num">
                                      <p:cBhvr>
                                        <p:cTn id="95" dur="500" fill="hold"/>
                                        <p:tgtEl>
                                          <p:spTgt spid="28"/>
                                        </p:tgtEl>
                                        <p:attrNameLst>
                                          <p:attrName>ppt_x</p:attrName>
                                        </p:attrNameLst>
                                      </p:cBhvr>
                                      <p:tavLst>
                                        <p:tav tm="0">
                                          <p:val>
                                            <p:strVal val="#ppt_x"/>
                                          </p:val>
                                        </p:tav>
                                        <p:tav tm="100000">
                                          <p:val>
                                            <p:strVal val="#ppt_x"/>
                                          </p:val>
                                        </p:tav>
                                      </p:tavLst>
                                    </p:anim>
                                    <p:anim calcmode="lin" valueType="num">
                                      <p:cBhvr>
                                        <p:cTn id="96" dur="500" fill="hold"/>
                                        <p:tgtEl>
                                          <p:spTgt spid="2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anim calcmode="lin" valueType="num">
                                      <p:cBhvr>
                                        <p:cTn id="100" dur="500" fill="hold"/>
                                        <p:tgtEl>
                                          <p:spTgt spid="45"/>
                                        </p:tgtEl>
                                        <p:attrNameLst>
                                          <p:attrName>ppt_x</p:attrName>
                                        </p:attrNameLst>
                                      </p:cBhvr>
                                      <p:tavLst>
                                        <p:tav tm="0">
                                          <p:val>
                                            <p:strVal val="#ppt_x"/>
                                          </p:val>
                                        </p:tav>
                                        <p:tav tm="100000">
                                          <p:val>
                                            <p:strVal val="#ppt_x"/>
                                          </p:val>
                                        </p:tav>
                                      </p:tavLst>
                                    </p:anim>
                                    <p:anim calcmode="lin" valueType="num">
                                      <p:cBhvr>
                                        <p:cTn id="101" dur="500" fill="hold"/>
                                        <p:tgtEl>
                                          <p:spTgt spid="4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anim calcmode="lin" valueType="num">
                                      <p:cBhvr>
                                        <p:cTn id="105" dur="500" fill="hold"/>
                                        <p:tgtEl>
                                          <p:spTgt spid="46"/>
                                        </p:tgtEl>
                                        <p:attrNameLst>
                                          <p:attrName>ppt_x</p:attrName>
                                        </p:attrNameLst>
                                      </p:cBhvr>
                                      <p:tavLst>
                                        <p:tav tm="0">
                                          <p:val>
                                            <p:strVal val="#ppt_x"/>
                                          </p:val>
                                        </p:tav>
                                        <p:tav tm="100000">
                                          <p:val>
                                            <p:strVal val="#ppt_x"/>
                                          </p:val>
                                        </p:tav>
                                      </p:tavLst>
                                    </p:anim>
                                    <p:anim calcmode="lin" valueType="num">
                                      <p:cBhvr>
                                        <p:cTn id="106" dur="500" fill="hold"/>
                                        <p:tgtEl>
                                          <p:spTgt spid="46"/>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500"/>
                                        <p:tgtEl>
                                          <p:spTgt spid="13"/>
                                        </p:tgtEl>
                                      </p:cBhvr>
                                    </p:animEffect>
                                    <p:anim calcmode="lin" valueType="num">
                                      <p:cBhvr>
                                        <p:cTn id="110" dur="500" fill="hold"/>
                                        <p:tgtEl>
                                          <p:spTgt spid="13"/>
                                        </p:tgtEl>
                                        <p:attrNameLst>
                                          <p:attrName>ppt_x</p:attrName>
                                        </p:attrNameLst>
                                      </p:cBhvr>
                                      <p:tavLst>
                                        <p:tav tm="0">
                                          <p:val>
                                            <p:strVal val="#ppt_x"/>
                                          </p:val>
                                        </p:tav>
                                        <p:tav tm="100000">
                                          <p:val>
                                            <p:strVal val="#ppt_x"/>
                                          </p:val>
                                        </p:tav>
                                      </p:tavLst>
                                    </p:anim>
                                    <p:anim calcmode="lin" valueType="num">
                                      <p:cBhvr>
                                        <p:cTn id="111" dur="500" fill="hold"/>
                                        <p:tgtEl>
                                          <p:spTgt spid="1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500"/>
                                        <p:tgtEl>
                                          <p:spTgt spid="14"/>
                                        </p:tgtEl>
                                      </p:cBhvr>
                                    </p:animEffect>
                                    <p:anim calcmode="lin" valueType="num">
                                      <p:cBhvr>
                                        <p:cTn id="115" dur="500" fill="hold"/>
                                        <p:tgtEl>
                                          <p:spTgt spid="14"/>
                                        </p:tgtEl>
                                        <p:attrNameLst>
                                          <p:attrName>ppt_x</p:attrName>
                                        </p:attrNameLst>
                                      </p:cBhvr>
                                      <p:tavLst>
                                        <p:tav tm="0">
                                          <p:val>
                                            <p:strVal val="#ppt_x"/>
                                          </p:val>
                                        </p:tav>
                                        <p:tav tm="100000">
                                          <p:val>
                                            <p:strVal val="#ppt_x"/>
                                          </p:val>
                                        </p:tav>
                                      </p:tavLst>
                                    </p:anim>
                                    <p:anim calcmode="lin" valueType="num">
                                      <p:cBhvr>
                                        <p:cTn id="116" dur="500" fill="hold"/>
                                        <p:tgtEl>
                                          <p:spTgt spid="1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anim calcmode="lin" valueType="num">
                                      <p:cBhvr>
                                        <p:cTn id="120" dur="500" fill="hold"/>
                                        <p:tgtEl>
                                          <p:spTgt spid="20"/>
                                        </p:tgtEl>
                                        <p:attrNameLst>
                                          <p:attrName>ppt_x</p:attrName>
                                        </p:attrNameLst>
                                      </p:cBhvr>
                                      <p:tavLst>
                                        <p:tav tm="0">
                                          <p:val>
                                            <p:strVal val="#ppt_x"/>
                                          </p:val>
                                        </p:tav>
                                        <p:tav tm="100000">
                                          <p:val>
                                            <p:strVal val="#ppt_x"/>
                                          </p:val>
                                        </p:tav>
                                      </p:tavLst>
                                    </p:anim>
                                    <p:anim calcmode="lin" valueType="num">
                                      <p:cBhvr>
                                        <p:cTn id="121" dur="500" fill="hold"/>
                                        <p:tgtEl>
                                          <p:spTgt spid="2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500"/>
                                        <p:tgtEl>
                                          <p:spTgt spid="21"/>
                                        </p:tgtEl>
                                      </p:cBhvr>
                                    </p:animEffect>
                                    <p:anim calcmode="lin" valueType="num">
                                      <p:cBhvr>
                                        <p:cTn id="125" dur="500" fill="hold"/>
                                        <p:tgtEl>
                                          <p:spTgt spid="21"/>
                                        </p:tgtEl>
                                        <p:attrNameLst>
                                          <p:attrName>ppt_x</p:attrName>
                                        </p:attrNameLst>
                                      </p:cBhvr>
                                      <p:tavLst>
                                        <p:tav tm="0">
                                          <p:val>
                                            <p:strVal val="#ppt_x"/>
                                          </p:val>
                                        </p:tav>
                                        <p:tav tm="100000">
                                          <p:val>
                                            <p:strVal val="#ppt_x"/>
                                          </p:val>
                                        </p:tav>
                                      </p:tavLst>
                                    </p:anim>
                                    <p:anim calcmode="lin" valueType="num">
                                      <p:cBhvr>
                                        <p:cTn id="126" dur="500" fill="hold"/>
                                        <p:tgtEl>
                                          <p:spTgt spid="21"/>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fade">
                                      <p:cBhvr>
                                        <p:cTn id="129" dur="500"/>
                                        <p:tgtEl>
                                          <p:spTgt spid="38"/>
                                        </p:tgtEl>
                                      </p:cBhvr>
                                    </p:animEffect>
                                    <p:anim calcmode="lin" valueType="num">
                                      <p:cBhvr>
                                        <p:cTn id="130" dur="500" fill="hold"/>
                                        <p:tgtEl>
                                          <p:spTgt spid="38"/>
                                        </p:tgtEl>
                                        <p:attrNameLst>
                                          <p:attrName>ppt_x</p:attrName>
                                        </p:attrNameLst>
                                      </p:cBhvr>
                                      <p:tavLst>
                                        <p:tav tm="0">
                                          <p:val>
                                            <p:strVal val="#ppt_x"/>
                                          </p:val>
                                        </p:tav>
                                        <p:tav tm="100000">
                                          <p:val>
                                            <p:strVal val="#ppt_x"/>
                                          </p:val>
                                        </p:tav>
                                      </p:tavLst>
                                    </p:anim>
                                    <p:anim calcmode="lin" valueType="num">
                                      <p:cBhvr>
                                        <p:cTn id="131" dur="500" fill="hold"/>
                                        <p:tgtEl>
                                          <p:spTgt spid="38"/>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anim calcmode="lin" valueType="num">
                                      <p:cBhvr>
                                        <p:cTn id="135" dur="500" fill="hold"/>
                                        <p:tgtEl>
                                          <p:spTgt spid="39"/>
                                        </p:tgtEl>
                                        <p:attrNameLst>
                                          <p:attrName>ppt_x</p:attrName>
                                        </p:attrNameLst>
                                      </p:cBhvr>
                                      <p:tavLst>
                                        <p:tav tm="0">
                                          <p:val>
                                            <p:strVal val="#ppt_x"/>
                                          </p:val>
                                        </p:tav>
                                        <p:tav tm="100000">
                                          <p:val>
                                            <p:strVal val="#ppt_x"/>
                                          </p:val>
                                        </p:tav>
                                      </p:tavLst>
                                    </p:anim>
                                    <p:anim calcmode="lin" valueType="num">
                                      <p:cBhvr>
                                        <p:cTn id="136"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2" grpId="0" animBg="1"/>
      <p:bldP spid="13" grpId="0"/>
      <p:bldP spid="14" grpId="0"/>
      <p:bldP spid="15" grpId="0" animBg="1"/>
      <p:bldP spid="19" grpId="0" animBg="1"/>
      <p:bldP spid="20" grpId="0"/>
      <p:bldP spid="21" grpId="0"/>
      <p:bldP spid="22" grpId="0" animBg="1"/>
      <p:bldP spid="26" grpId="0" animBg="1"/>
      <p:bldP spid="27" grpId="0"/>
      <p:bldP spid="28" grpId="0"/>
      <p:bldP spid="29" grpId="0" animBg="1"/>
      <p:bldP spid="33" grpId="0" animBg="1"/>
      <p:bldP spid="34" grpId="0" animBg="1"/>
      <p:bldP spid="38" grpId="0"/>
      <p:bldP spid="39" grpId="0"/>
      <p:bldP spid="40" grpId="0" animBg="1"/>
      <p:bldP spid="41" grpId="0" animBg="1"/>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13B6D"/>
        </a:solidFill>
        <a:effectLst/>
      </p:bgPr>
    </p:bg>
    <p:spTree>
      <p:nvGrpSpPr>
        <p:cNvPr id="1" name=""/>
        <p:cNvGrpSpPr/>
        <p:nvPr/>
      </p:nvGrpSpPr>
      <p:grpSpPr>
        <a:xfrm>
          <a:off x="0" y="0"/>
          <a:ext cx="0" cy="0"/>
          <a:chOff x="0" y="0"/>
          <a:chExt cx="0" cy="0"/>
        </a:xfrm>
      </p:grpSpPr>
      <p:sp>
        <p:nvSpPr>
          <p:cNvPr id="4" name="矩形 3"/>
          <p:cNvSpPr/>
          <p:nvPr/>
        </p:nvSpPr>
        <p:spPr>
          <a:xfrm>
            <a:off x="1676579" y="987033"/>
            <a:ext cx="2031325" cy="646331"/>
          </a:xfrm>
          <a:prstGeom prst="rect">
            <a:avLst/>
          </a:prstGeom>
        </p:spPr>
        <p:txBody>
          <a:bodyPr vert="horz" wrap="none">
            <a:spAutoFit/>
          </a:bodyPr>
          <a:lstStyle/>
          <a:p>
            <a:pPr algn="ctr"/>
            <a:r>
              <a:rPr lang="zh-CN" altLang="en-US" sz="3600" b="1" dirty="0">
                <a:solidFill>
                  <a:schemeClr val="bg1"/>
                </a:solidFill>
                <a:latin typeface="微软雅黑" pitchFamily="34" charset="-122"/>
                <a:ea typeface="微软雅黑" pitchFamily="34" charset="-122"/>
              </a:rPr>
              <a:t>论文总结</a:t>
            </a:r>
          </a:p>
        </p:txBody>
      </p:sp>
      <p:sp>
        <p:nvSpPr>
          <p:cNvPr id="7" name="Freeform 5"/>
          <p:cNvSpPr>
            <a:spLocks noEditPoints="1"/>
          </p:cNvSpPr>
          <p:nvPr/>
        </p:nvSpPr>
        <p:spPr bwMode="auto">
          <a:xfrm>
            <a:off x="4395941" y="2357293"/>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8" name="矩形 7"/>
          <p:cNvSpPr/>
          <p:nvPr/>
        </p:nvSpPr>
        <p:spPr>
          <a:xfrm>
            <a:off x="4899997" y="2305831"/>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研究总结</a:t>
            </a:r>
          </a:p>
        </p:txBody>
      </p:sp>
      <p:sp>
        <p:nvSpPr>
          <p:cNvPr id="9" name="Freeform 5"/>
          <p:cNvSpPr>
            <a:spLocks noEditPoints="1"/>
          </p:cNvSpPr>
          <p:nvPr/>
        </p:nvSpPr>
        <p:spPr bwMode="auto">
          <a:xfrm>
            <a:off x="4395941" y="2997961"/>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矩形 9"/>
          <p:cNvSpPr/>
          <p:nvPr/>
        </p:nvSpPr>
        <p:spPr>
          <a:xfrm>
            <a:off x="4899997" y="2946499"/>
            <a:ext cx="1723549"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亮点和不足</a:t>
            </a:r>
          </a:p>
        </p:txBody>
      </p:sp>
      <p:sp>
        <p:nvSpPr>
          <p:cNvPr id="11" name="Freeform 10"/>
          <p:cNvSpPr>
            <a:spLocks noChangeAspect="1" noEditPoints="1"/>
          </p:cNvSpPr>
          <p:nvPr/>
        </p:nvSpPr>
        <p:spPr bwMode="auto">
          <a:xfrm>
            <a:off x="1380687" y="1777380"/>
            <a:ext cx="2305050" cy="2305050"/>
          </a:xfrm>
          <a:custGeom>
            <a:avLst/>
            <a:gdLst>
              <a:gd name="T0" fmla="*/ 2193799 w 3543"/>
              <a:gd name="T1" fmla="*/ 1152525 h 3544"/>
              <a:gd name="T2" fmla="*/ 111251 w 3543"/>
              <a:gd name="T3" fmla="*/ 1152525 h 3544"/>
              <a:gd name="T4" fmla="*/ 1152850 w 3543"/>
              <a:gd name="T5" fmla="*/ 0 h 3544"/>
              <a:gd name="T6" fmla="*/ 1152850 w 3543"/>
              <a:gd name="T7" fmla="*/ 2305050 h 3544"/>
              <a:gd name="T8" fmla="*/ 1152850 w 3543"/>
              <a:gd name="T9" fmla="*/ 0 h 3544"/>
              <a:gd name="T10" fmla="*/ 782663 w 3543"/>
              <a:gd name="T11" fmla="*/ 961305 h 3544"/>
              <a:gd name="T12" fmla="*/ 913432 w 3543"/>
              <a:gd name="T13" fmla="*/ 1268948 h 3544"/>
              <a:gd name="T14" fmla="*/ 1019479 w 3543"/>
              <a:gd name="T15" fmla="*/ 1514803 h 3544"/>
              <a:gd name="T16" fmla="*/ 1258897 w 3543"/>
              <a:gd name="T17" fmla="*/ 1521957 h 3544"/>
              <a:gd name="T18" fmla="*/ 1311595 w 3543"/>
              <a:gd name="T19" fmla="*/ 1423746 h 3544"/>
              <a:gd name="T20" fmla="*/ 1444316 w 3543"/>
              <a:gd name="T21" fmla="*/ 1177241 h 3544"/>
              <a:gd name="T22" fmla="*/ 1152200 w 3543"/>
              <a:gd name="T23" fmla="*/ 591872 h 3544"/>
              <a:gd name="T24" fmla="*/ 1045502 w 3543"/>
              <a:gd name="T25" fmla="*/ 1599356 h 3544"/>
              <a:gd name="T26" fmla="*/ 924492 w 3543"/>
              <a:gd name="T27" fmla="*/ 1458868 h 3544"/>
              <a:gd name="T28" fmla="*/ 795675 w 3543"/>
              <a:gd name="T29" fmla="*/ 1219517 h 3544"/>
              <a:gd name="T30" fmla="*/ 1152200 w 3543"/>
              <a:gd name="T31" fmla="*/ 514474 h 3544"/>
              <a:gd name="T32" fmla="*/ 1508725 w 3543"/>
              <a:gd name="T33" fmla="*/ 1219517 h 3544"/>
              <a:gd name="T34" fmla="*/ 1379907 w 3543"/>
              <a:gd name="T35" fmla="*/ 1458868 h 3544"/>
              <a:gd name="T36" fmla="*/ 1258897 w 3543"/>
              <a:gd name="T37" fmla="*/ 1599356 h 3544"/>
              <a:gd name="T38" fmla="*/ 975889 w 3543"/>
              <a:gd name="T39" fmla="*/ 1846512 h 3544"/>
              <a:gd name="T40" fmla="*/ 1276463 w 3543"/>
              <a:gd name="T41" fmla="*/ 1904398 h 3544"/>
              <a:gd name="T42" fmla="*/ 1276463 w 3543"/>
              <a:gd name="T43" fmla="*/ 1789276 h 3544"/>
              <a:gd name="T44" fmla="*/ 1011672 w 3543"/>
              <a:gd name="T45" fmla="*/ 1882284 h 3544"/>
              <a:gd name="T46" fmla="*/ 1299234 w 3543"/>
              <a:gd name="T47" fmla="*/ 1882284 h 3544"/>
              <a:gd name="T48" fmla="*/ 1335016 w 3543"/>
              <a:gd name="T49" fmla="*/ 1846512 h 3544"/>
              <a:gd name="T50" fmla="*/ 975889 w 3543"/>
              <a:gd name="T51" fmla="*/ 1666999 h 3544"/>
              <a:gd name="T52" fmla="*/ 1335016 w 3543"/>
              <a:gd name="T53" fmla="*/ 1846512 h 3544"/>
              <a:gd name="T54" fmla="*/ 1331763 w 3543"/>
              <a:gd name="T55" fmla="*/ 1039354 h 3544"/>
              <a:gd name="T56" fmla="*/ 1210753 w 3543"/>
              <a:gd name="T57" fmla="*/ 1160330 h 3544"/>
              <a:gd name="T58" fmla="*/ 1093646 w 3543"/>
              <a:gd name="T59" fmla="*/ 1160330 h 3544"/>
              <a:gd name="T60" fmla="*/ 972636 w 3543"/>
              <a:gd name="T61" fmla="*/ 1039354 h 3544"/>
              <a:gd name="T62" fmla="*/ 972636 w 3543"/>
              <a:gd name="T63" fmla="*/ 922280 h 3544"/>
              <a:gd name="T64" fmla="*/ 1093646 w 3543"/>
              <a:gd name="T65" fmla="*/ 801304 h 3544"/>
              <a:gd name="T66" fmla="*/ 1210753 w 3543"/>
              <a:gd name="T67" fmla="*/ 801304 h 3544"/>
              <a:gd name="T68" fmla="*/ 1331763 w 3543"/>
              <a:gd name="T69" fmla="*/ 922280 h 3544"/>
              <a:gd name="T70" fmla="*/ 1723420 w 3543"/>
              <a:gd name="T71" fmla="*/ 905370 h 3544"/>
              <a:gd name="T72" fmla="*/ 1659662 w 3543"/>
              <a:gd name="T73" fmla="*/ 961305 h 3544"/>
              <a:gd name="T74" fmla="*/ 1723420 w 3543"/>
              <a:gd name="T75" fmla="*/ 997728 h 3544"/>
              <a:gd name="T76" fmla="*/ 1723420 w 3543"/>
              <a:gd name="T77" fmla="*/ 905370 h 3544"/>
              <a:gd name="T78" fmla="*/ 1586796 w 3543"/>
              <a:gd name="T79" fmla="*/ 584067 h 3544"/>
              <a:gd name="T80" fmla="*/ 1521086 w 3543"/>
              <a:gd name="T81" fmla="*/ 519026 h 3544"/>
              <a:gd name="T82" fmla="*/ 1539302 w 3543"/>
              <a:gd name="T83" fmla="*/ 632198 h 3544"/>
              <a:gd name="T84" fmla="*/ 1197091 w 3543"/>
              <a:gd name="T85" fmla="*/ 455286 h 3544"/>
              <a:gd name="T86" fmla="*/ 1150899 w 3543"/>
              <a:gd name="T87" fmla="*/ 334961 h 3544"/>
              <a:gd name="T88" fmla="*/ 1104706 w 3543"/>
              <a:gd name="T89" fmla="*/ 455286 h 3544"/>
              <a:gd name="T90" fmla="*/ 760543 w 3543"/>
              <a:gd name="T91" fmla="*/ 637401 h 3544"/>
              <a:gd name="T92" fmla="*/ 780061 w 3543"/>
              <a:gd name="T93" fmla="*/ 526831 h 3544"/>
              <a:gd name="T94" fmla="*/ 715001 w 3543"/>
              <a:gd name="T95" fmla="*/ 592523 h 3544"/>
              <a:gd name="T96" fmla="*/ 643436 w 3543"/>
              <a:gd name="T97" fmla="*/ 961305 h 3544"/>
              <a:gd name="T98" fmla="*/ 580979 w 3543"/>
              <a:gd name="T99" fmla="*/ 905370 h 3544"/>
              <a:gd name="T100" fmla="*/ 580979 w 3543"/>
              <a:gd name="T101" fmla="*/ 997728 h 3544"/>
              <a:gd name="T102" fmla="*/ 643436 w 3543"/>
              <a:gd name="T103" fmla="*/ 961305 h 35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43" h="3544">
                <a:moveTo>
                  <a:pt x="1772" y="172"/>
                </a:moveTo>
                <a:cubicBezTo>
                  <a:pt x="2655" y="172"/>
                  <a:pt x="3372" y="889"/>
                  <a:pt x="3372" y="1772"/>
                </a:cubicBezTo>
                <a:cubicBezTo>
                  <a:pt x="3372" y="2656"/>
                  <a:pt x="2655" y="3373"/>
                  <a:pt x="1772" y="3373"/>
                </a:cubicBezTo>
                <a:cubicBezTo>
                  <a:pt x="888" y="3373"/>
                  <a:pt x="171" y="2656"/>
                  <a:pt x="171" y="1772"/>
                </a:cubicBezTo>
                <a:cubicBezTo>
                  <a:pt x="171" y="889"/>
                  <a:pt x="888" y="172"/>
                  <a:pt x="1772" y="172"/>
                </a:cubicBezTo>
                <a:close/>
                <a:moveTo>
                  <a:pt x="1772" y="0"/>
                </a:moveTo>
                <a:cubicBezTo>
                  <a:pt x="2750" y="0"/>
                  <a:pt x="3543" y="794"/>
                  <a:pt x="3543" y="1772"/>
                </a:cubicBezTo>
                <a:cubicBezTo>
                  <a:pt x="3543" y="2751"/>
                  <a:pt x="2750" y="3544"/>
                  <a:pt x="1772" y="3544"/>
                </a:cubicBezTo>
                <a:cubicBezTo>
                  <a:pt x="793" y="3544"/>
                  <a:pt x="0" y="2751"/>
                  <a:pt x="0" y="1772"/>
                </a:cubicBezTo>
                <a:cubicBezTo>
                  <a:pt x="0" y="794"/>
                  <a:pt x="793" y="0"/>
                  <a:pt x="1772" y="0"/>
                </a:cubicBezTo>
                <a:close/>
                <a:moveTo>
                  <a:pt x="1771" y="910"/>
                </a:moveTo>
                <a:cubicBezTo>
                  <a:pt x="1458" y="910"/>
                  <a:pt x="1203" y="1165"/>
                  <a:pt x="1203" y="1478"/>
                </a:cubicBezTo>
                <a:cubicBezTo>
                  <a:pt x="1203" y="1627"/>
                  <a:pt x="1321" y="1808"/>
                  <a:pt x="1322" y="1810"/>
                </a:cubicBezTo>
                <a:cubicBezTo>
                  <a:pt x="1347" y="1848"/>
                  <a:pt x="1383" y="1910"/>
                  <a:pt x="1404" y="1951"/>
                </a:cubicBezTo>
                <a:lnTo>
                  <a:pt x="1526" y="2189"/>
                </a:lnTo>
                <a:cubicBezTo>
                  <a:pt x="1550" y="2234"/>
                  <a:pt x="1567" y="2294"/>
                  <a:pt x="1567" y="2329"/>
                </a:cubicBezTo>
                <a:cubicBezTo>
                  <a:pt x="1569" y="2330"/>
                  <a:pt x="1582" y="2340"/>
                  <a:pt x="1607" y="2340"/>
                </a:cubicBezTo>
                <a:lnTo>
                  <a:pt x="1935" y="2340"/>
                </a:lnTo>
                <a:cubicBezTo>
                  <a:pt x="1960" y="2340"/>
                  <a:pt x="1973" y="2330"/>
                  <a:pt x="1975" y="2327"/>
                </a:cubicBezTo>
                <a:cubicBezTo>
                  <a:pt x="1975" y="2294"/>
                  <a:pt x="1992" y="2234"/>
                  <a:pt x="2016" y="2189"/>
                </a:cubicBezTo>
                <a:lnTo>
                  <a:pt x="2138" y="1951"/>
                </a:lnTo>
                <a:cubicBezTo>
                  <a:pt x="2158" y="1911"/>
                  <a:pt x="2195" y="1847"/>
                  <a:pt x="2220" y="1810"/>
                </a:cubicBezTo>
                <a:cubicBezTo>
                  <a:pt x="2261" y="1747"/>
                  <a:pt x="2339" y="1597"/>
                  <a:pt x="2339" y="1478"/>
                </a:cubicBezTo>
                <a:cubicBezTo>
                  <a:pt x="2339" y="1165"/>
                  <a:pt x="2084" y="910"/>
                  <a:pt x="1771" y="910"/>
                </a:cubicBezTo>
                <a:close/>
                <a:moveTo>
                  <a:pt x="1935" y="2459"/>
                </a:moveTo>
                <a:lnTo>
                  <a:pt x="1607" y="2459"/>
                </a:lnTo>
                <a:cubicBezTo>
                  <a:pt x="1518" y="2459"/>
                  <a:pt x="1448" y="2402"/>
                  <a:pt x="1448" y="2329"/>
                </a:cubicBezTo>
                <a:cubicBezTo>
                  <a:pt x="1448" y="2319"/>
                  <a:pt x="1439" y="2278"/>
                  <a:pt x="1421" y="2243"/>
                </a:cubicBezTo>
                <a:lnTo>
                  <a:pt x="1298" y="2005"/>
                </a:lnTo>
                <a:cubicBezTo>
                  <a:pt x="1279" y="1968"/>
                  <a:pt x="1245" y="1909"/>
                  <a:pt x="1223" y="1875"/>
                </a:cubicBezTo>
                <a:cubicBezTo>
                  <a:pt x="1208" y="1854"/>
                  <a:pt x="1084" y="1659"/>
                  <a:pt x="1084" y="1478"/>
                </a:cubicBezTo>
                <a:cubicBezTo>
                  <a:pt x="1084" y="1099"/>
                  <a:pt x="1392" y="791"/>
                  <a:pt x="1771" y="791"/>
                </a:cubicBezTo>
                <a:cubicBezTo>
                  <a:pt x="2149" y="791"/>
                  <a:pt x="2457" y="1099"/>
                  <a:pt x="2457" y="1478"/>
                </a:cubicBezTo>
                <a:cubicBezTo>
                  <a:pt x="2457" y="1659"/>
                  <a:pt x="2334" y="1853"/>
                  <a:pt x="2319" y="1875"/>
                </a:cubicBezTo>
                <a:cubicBezTo>
                  <a:pt x="2297" y="1909"/>
                  <a:pt x="2262" y="1969"/>
                  <a:pt x="2244" y="2005"/>
                </a:cubicBezTo>
                <a:lnTo>
                  <a:pt x="2121" y="2243"/>
                </a:lnTo>
                <a:cubicBezTo>
                  <a:pt x="2103" y="2278"/>
                  <a:pt x="2094" y="2319"/>
                  <a:pt x="2094" y="2329"/>
                </a:cubicBezTo>
                <a:cubicBezTo>
                  <a:pt x="2094" y="2402"/>
                  <a:pt x="2024" y="2459"/>
                  <a:pt x="1935" y="2459"/>
                </a:cubicBezTo>
                <a:close/>
                <a:moveTo>
                  <a:pt x="1590" y="2751"/>
                </a:moveTo>
                <a:cubicBezTo>
                  <a:pt x="1540" y="2751"/>
                  <a:pt x="1500" y="2791"/>
                  <a:pt x="1500" y="2839"/>
                </a:cubicBezTo>
                <a:cubicBezTo>
                  <a:pt x="1500" y="2888"/>
                  <a:pt x="1540" y="2928"/>
                  <a:pt x="1590" y="2928"/>
                </a:cubicBezTo>
                <a:lnTo>
                  <a:pt x="1962" y="2928"/>
                </a:lnTo>
                <a:cubicBezTo>
                  <a:pt x="2012" y="2928"/>
                  <a:pt x="2052" y="2888"/>
                  <a:pt x="2052" y="2839"/>
                </a:cubicBezTo>
                <a:cubicBezTo>
                  <a:pt x="2052" y="2791"/>
                  <a:pt x="2012" y="2751"/>
                  <a:pt x="1962" y="2751"/>
                </a:cubicBezTo>
                <a:lnTo>
                  <a:pt x="1590" y="2751"/>
                </a:lnTo>
                <a:close/>
                <a:moveTo>
                  <a:pt x="1555" y="2894"/>
                </a:moveTo>
                <a:cubicBezTo>
                  <a:pt x="1559" y="3013"/>
                  <a:pt x="1656" y="3108"/>
                  <a:pt x="1776" y="3108"/>
                </a:cubicBezTo>
                <a:cubicBezTo>
                  <a:pt x="1896" y="3108"/>
                  <a:pt x="1993" y="3013"/>
                  <a:pt x="1997" y="2894"/>
                </a:cubicBezTo>
                <a:lnTo>
                  <a:pt x="1555" y="2894"/>
                </a:lnTo>
                <a:close/>
                <a:moveTo>
                  <a:pt x="2052" y="2839"/>
                </a:moveTo>
                <a:lnTo>
                  <a:pt x="1500" y="2839"/>
                </a:lnTo>
                <a:lnTo>
                  <a:pt x="1500" y="2563"/>
                </a:lnTo>
                <a:lnTo>
                  <a:pt x="2052" y="2563"/>
                </a:lnTo>
                <a:lnTo>
                  <a:pt x="2052" y="2839"/>
                </a:lnTo>
                <a:close/>
                <a:moveTo>
                  <a:pt x="2138" y="1508"/>
                </a:moveTo>
                <a:cubicBezTo>
                  <a:pt x="2138" y="1557"/>
                  <a:pt x="2097" y="1598"/>
                  <a:pt x="2047" y="1598"/>
                </a:cubicBezTo>
                <a:lnTo>
                  <a:pt x="1861" y="1598"/>
                </a:lnTo>
                <a:lnTo>
                  <a:pt x="1861" y="1784"/>
                </a:lnTo>
                <a:cubicBezTo>
                  <a:pt x="1861" y="1834"/>
                  <a:pt x="1820" y="1875"/>
                  <a:pt x="1771" y="1875"/>
                </a:cubicBezTo>
                <a:cubicBezTo>
                  <a:pt x="1721" y="1875"/>
                  <a:pt x="1681" y="1834"/>
                  <a:pt x="1681" y="1784"/>
                </a:cubicBezTo>
                <a:lnTo>
                  <a:pt x="1681" y="1598"/>
                </a:lnTo>
                <a:lnTo>
                  <a:pt x="1495" y="1598"/>
                </a:lnTo>
                <a:cubicBezTo>
                  <a:pt x="1445" y="1598"/>
                  <a:pt x="1404" y="1557"/>
                  <a:pt x="1404" y="1508"/>
                </a:cubicBezTo>
                <a:cubicBezTo>
                  <a:pt x="1404" y="1459"/>
                  <a:pt x="1445" y="1418"/>
                  <a:pt x="1495" y="1418"/>
                </a:cubicBezTo>
                <a:lnTo>
                  <a:pt x="1681" y="1418"/>
                </a:lnTo>
                <a:lnTo>
                  <a:pt x="1681" y="1232"/>
                </a:lnTo>
                <a:cubicBezTo>
                  <a:pt x="1681" y="1182"/>
                  <a:pt x="1721" y="1141"/>
                  <a:pt x="1771" y="1141"/>
                </a:cubicBezTo>
                <a:cubicBezTo>
                  <a:pt x="1820" y="1141"/>
                  <a:pt x="1861" y="1182"/>
                  <a:pt x="1861" y="1232"/>
                </a:cubicBezTo>
                <a:lnTo>
                  <a:pt x="1861" y="1418"/>
                </a:lnTo>
                <a:lnTo>
                  <a:pt x="2047" y="1418"/>
                </a:lnTo>
                <a:cubicBezTo>
                  <a:pt x="2097" y="1418"/>
                  <a:pt x="2138" y="1459"/>
                  <a:pt x="2138" y="1508"/>
                </a:cubicBezTo>
                <a:close/>
                <a:moveTo>
                  <a:pt x="2649" y="1392"/>
                </a:moveTo>
                <a:lnTo>
                  <a:pt x="2546" y="1392"/>
                </a:lnTo>
                <a:cubicBezTo>
                  <a:pt x="2549" y="1420"/>
                  <a:pt x="2551" y="1449"/>
                  <a:pt x="2551" y="1478"/>
                </a:cubicBezTo>
                <a:cubicBezTo>
                  <a:pt x="2551" y="1497"/>
                  <a:pt x="2549" y="1515"/>
                  <a:pt x="2547" y="1534"/>
                </a:cubicBezTo>
                <a:lnTo>
                  <a:pt x="2649" y="1534"/>
                </a:lnTo>
                <a:cubicBezTo>
                  <a:pt x="2689" y="1534"/>
                  <a:pt x="2723" y="1502"/>
                  <a:pt x="2723" y="1463"/>
                </a:cubicBezTo>
                <a:cubicBezTo>
                  <a:pt x="2723" y="1424"/>
                  <a:pt x="2689" y="1392"/>
                  <a:pt x="2649" y="1392"/>
                </a:cubicBezTo>
                <a:close/>
                <a:moveTo>
                  <a:pt x="2366" y="972"/>
                </a:moveTo>
                <a:lnTo>
                  <a:pt x="2439" y="898"/>
                </a:lnTo>
                <a:cubicBezTo>
                  <a:pt x="2468" y="869"/>
                  <a:pt x="2469" y="823"/>
                  <a:pt x="2441" y="795"/>
                </a:cubicBezTo>
                <a:cubicBezTo>
                  <a:pt x="2414" y="768"/>
                  <a:pt x="2367" y="769"/>
                  <a:pt x="2338" y="798"/>
                </a:cubicBezTo>
                <a:lnTo>
                  <a:pt x="2264" y="872"/>
                </a:lnTo>
                <a:cubicBezTo>
                  <a:pt x="2301" y="902"/>
                  <a:pt x="2335" y="936"/>
                  <a:pt x="2366" y="972"/>
                </a:cubicBezTo>
                <a:close/>
                <a:moveTo>
                  <a:pt x="1769" y="696"/>
                </a:moveTo>
                <a:cubicBezTo>
                  <a:pt x="1793" y="696"/>
                  <a:pt x="1817" y="698"/>
                  <a:pt x="1840" y="700"/>
                </a:cubicBezTo>
                <a:lnTo>
                  <a:pt x="1840" y="590"/>
                </a:lnTo>
                <a:cubicBezTo>
                  <a:pt x="1840" y="549"/>
                  <a:pt x="1808" y="515"/>
                  <a:pt x="1769" y="515"/>
                </a:cubicBezTo>
                <a:cubicBezTo>
                  <a:pt x="1730" y="515"/>
                  <a:pt x="1698" y="549"/>
                  <a:pt x="1698" y="590"/>
                </a:cubicBezTo>
                <a:lnTo>
                  <a:pt x="1698" y="700"/>
                </a:lnTo>
                <a:cubicBezTo>
                  <a:pt x="1721" y="698"/>
                  <a:pt x="1745" y="696"/>
                  <a:pt x="1769" y="696"/>
                </a:cubicBezTo>
                <a:close/>
                <a:moveTo>
                  <a:pt x="1169" y="980"/>
                </a:moveTo>
                <a:cubicBezTo>
                  <a:pt x="1199" y="944"/>
                  <a:pt x="1233" y="910"/>
                  <a:pt x="1269" y="880"/>
                </a:cubicBezTo>
                <a:lnTo>
                  <a:pt x="1199" y="810"/>
                </a:lnTo>
                <a:cubicBezTo>
                  <a:pt x="1171" y="781"/>
                  <a:pt x="1124" y="780"/>
                  <a:pt x="1097" y="808"/>
                </a:cubicBezTo>
                <a:cubicBezTo>
                  <a:pt x="1069" y="835"/>
                  <a:pt x="1070" y="882"/>
                  <a:pt x="1099" y="911"/>
                </a:cubicBezTo>
                <a:lnTo>
                  <a:pt x="1169" y="980"/>
                </a:lnTo>
                <a:close/>
                <a:moveTo>
                  <a:pt x="989" y="1478"/>
                </a:moveTo>
                <a:cubicBezTo>
                  <a:pt x="989" y="1449"/>
                  <a:pt x="991" y="1420"/>
                  <a:pt x="994" y="1392"/>
                </a:cubicBezTo>
                <a:lnTo>
                  <a:pt x="893" y="1392"/>
                </a:lnTo>
                <a:cubicBezTo>
                  <a:pt x="852" y="1392"/>
                  <a:pt x="819" y="1424"/>
                  <a:pt x="819" y="1463"/>
                </a:cubicBezTo>
                <a:cubicBezTo>
                  <a:pt x="819" y="1502"/>
                  <a:pt x="852" y="1534"/>
                  <a:pt x="893" y="1534"/>
                </a:cubicBezTo>
                <a:lnTo>
                  <a:pt x="993" y="1534"/>
                </a:lnTo>
                <a:cubicBezTo>
                  <a:pt x="991" y="1515"/>
                  <a:pt x="989" y="1497"/>
                  <a:pt x="989" y="1478"/>
                </a:cubicBezTo>
                <a:close/>
              </a:path>
            </a:pathLst>
          </a:custGeom>
          <a:solidFill>
            <a:schemeClr val="bg1"/>
          </a:solidFill>
          <a:ln>
            <a:noFill/>
          </a:ln>
        </p:spPr>
        <p:txBody>
          <a:bodyPr/>
          <a:lstStyle/>
          <a:p>
            <a:endParaRPr lang="zh-CN" altLang="en-US"/>
          </a:p>
        </p:txBody>
      </p:sp>
    </p:spTree>
    <p:extLst>
      <p:ext uri="{BB962C8B-B14F-4D97-AF65-F5344CB8AC3E}">
        <p14:creationId xmlns:p14="http://schemas.microsoft.com/office/powerpoint/2010/main" val="240898076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研究总结</a:t>
              </a:r>
              <a:endParaRPr lang="zh-CN" altLang="en-US" sz="2400" b="1" dirty="0">
                <a:solidFill>
                  <a:schemeClr val="bg1"/>
                </a:solidFill>
                <a:latin typeface="微软雅黑" pitchFamily="34" charset="-122"/>
                <a:ea typeface="微软雅黑" pitchFamily="34" charset="-122"/>
              </a:endParaRPr>
            </a:p>
          </p:txBody>
        </p:sp>
      </p:grpSp>
      <p:sp>
        <p:nvSpPr>
          <p:cNvPr id="4" name="椭圆 64"/>
          <p:cNvSpPr>
            <a:spLocks noChangeArrowheads="1"/>
          </p:cNvSpPr>
          <p:nvPr/>
        </p:nvSpPr>
        <p:spPr bwMode="auto">
          <a:xfrm>
            <a:off x="971600" y="1068548"/>
            <a:ext cx="1115800" cy="1137537"/>
          </a:xfrm>
          <a:prstGeom prst="ellipse">
            <a:avLst/>
          </a:prstGeom>
          <a:solidFill>
            <a:srgbClr val="013B6D"/>
          </a:solidFill>
          <a:ln w="190500" cap="sq" cmpd="sng">
            <a:noFill/>
            <a:round/>
            <a:headEnd/>
            <a:tailEnd/>
          </a:ln>
        </p:spPr>
        <p:txBody>
          <a:bodyPr lIns="71323" tIns="35662" rIns="71323" bIns="35662" anchor="ctr"/>
          <a:lstStyle/>
          <a:p>
            <a:pPr algn="ctr"/>
            <a:r>
              <a:rPr lang="zh-CN" altLang="en-US" sz="2200" b="1">
                <a:solidFill>
                  <a:schemeClr val="bg1"/>
                </a:solidFill>
                <a:latin typeface="微软雅黑" pitchFamily="34" charset="-122"/>
                <a:ea typeface="微软雅黑" pitchFamily="34" charset="-122"/>
                <a:sym typeface="宋体" panose="02010600030101010101" pitchFamily="2" charset="-122"/>
              </a:rPr>
              <a:t>观点</a:t>
            </a:r>
            <a:r>
              <a:rPr lang="en-US" altLang="zh-CN" sz="2200" b="1">
                <a:solidFill>
                  <a:schemeClr val="bg1"/>
                </a:solidFill>
                <a:latin typeface="微软雅黑" pitchFamily="34" charset="-122"/>
                <a:ea typeface="微软雅黑" pitchFamily="34" charset="-122"/>
                <a:sym typeface="宋体" panose="02010600030101010101" pitchFamily="2" charset="-122"/>
              </a:rPr>
              <a:t>1</a:t>
            </a:r>
            <a:endParaRPr lang="zh-CN" altLang="zh-CN" sz="2200" b="1">
              <a:solidFill>
                <a:schemeClr val="bg1"/>
              </a:solidFill>
              <a:latin typeface="微软雅黑" pitchFamily="34" charset="-122"/>
              <a:ea typeface="微软雅黑" pitchFamily="34" charset="-122"/>
              <a:sym typeface="宋体" panose="02010600030101010101" pitchFamily="2" charset="-122"/>
            </a:endParaRPr>
          </a:p>
        </p:txBody>
      </p:sp>
      <p:sp>
        <p:nvSpPr>
          <p:cNvPr id="5" name="TextBox 4"/>
          <p:cNvSpPr txBox="1"/>
          <p:nvPr/>
        </p:nvSpPr>
        <p:spPr>
          <a:xfrm>
            <a:off x="2436038" y="1059159"/>
            <a:ext cx="4728587" cy="1192327"/>
          </a:xfrm>
          <a:prstGeom prst="rect">
            <a:avLst/>
          </a:prstGeom>
          <a:noFill/>
        </p:spPr>
        <p:txBody>
          <a:bodyPr wrap="square" lIns="71323" tIns="35662" rIns="71323" bIns="35662"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6" name="直接连接符 5"/>
          <p:cNvCxnSpPr/>
          <p:nvPr/>
        </p:nvCxnSpPr>
        <p:spPr>
          <a:xfrm>
            <a:off x="2303452" y="1130626"/>
            <a:ext cx="0" cy="11375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椭圆 64"/>
          <p:cNvSpPr>
            <a:spLocks noChangeArrowheads="1"/>
          </p:cNvSpPr>
          <p:nvPr/>
        </p:nvSpPr>
        <p:spPr bwMode="auto">
          <a:xfrm>
            <a:off x="7326664" y="2404638"/>
            <a:ext cx="1133768" cy="1137537"/>
          </a:xfrm>
          <a:prstGeom prst="ellipse">
            <a:avLst/>
          </a:prstGeom>
          <a:solidFill>
            <a:srgbClr val="013B6D"/>
          </a:solidFill>
          <a:ln w="190500" cap="sq" cmpd="sng">
            <a:noFill/>
            <a:round/>
            <a:headEnd/>
            <a:tailEnd/>
          </a:ln>
        </p:spPr>
        <p:txBody>
          <a:bodyPr lIns="71323" tIns="35662" rIns="71323" bIns="35662" anchor="ctr"/>
          <a:lstStyle/>
          <a:p>
            <a:pPr algn="ctr"/>
            <a:r>
              <a:rPr lang="zh-CN" altLang="en-US" sz="2200" b="1">
                <a:solidFill>
                  <a:schemeClr val="bg1"/>
                </a:solidFill>
                <a:latin typeface="微软雅黑" pitchFamily="34" charset="-122"/>
                <a:ea typeface="微软雅黑" pitchFamily="34" charset="-122"/>
                <a:sym typeface="宋体" panose="02010600030101010101" pitchFamily="2" charset="-122"/>
              </a:rPr>
              <a:t>观点</a:t>
            </a:r>
            <a:r>
              <a:rPr lang="en-US" altLang="zh-CN" sz="2200" b="1">
                <a:solidFill>
                  <a:schemeClr val="bg1"/>
                </a:solidFill>
                <a:latin typeface="微软雅黑" pitchFamily="34" charset="-122"/>
                <a:ea typeface="微软雅黑" pitchFamily="34" charset="-122"/>
                <a:sym typeface="宋体" panose="02010600030101010101" pitchFamily="2" charset="-122"/>
              </a:rPr>
              <a:t>2</a:t>
            </a:r>
            <a:endParaRPr lang="zh-CN" altLang="zh-CN" sz="2200" b="1">
              <a:solidFill>
                <a:schemeClr val="bg1"/>
              </a:solidFill>
              <a:latin typeface="微软雅黑" pitchFamily="34" charset="-122"/>
              <a:ea typeface="微软雅黑" pitchFamily="34" charset="-122"/>
              <a:sym typeface="宋体" panose="02010600030101010101" pitchFamily="2" charset="-122"/>
            </a:endParaRPr>
          </a:p>
        </p:txBody>
      </p:sp>
      <p:sp>
        <p:nvSpPr>
          <p:cNvPr id="8" name="TextBox 7"/>
          <p:cNvSpPr txBox="1"/>
          <p:nvPr/>
        </p:nvSpPr>
        <p:spPr>
          <a:xfrm>
            <a:off x="2436038" y="2395249"/>
            <a:ext cx="4728587" cy="1192327"/>
          </a:xfrm>
          <a:prstGeom prst="rect">
            <a:avLst/>
          </a:prstGeom>
          <a:noFill/>
        </p:spPr>
        <p:txBody>
          <a:bodyPr wrap="square" lIns="71323" tIns="35662" rIns="71323" bIns="35662"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9" name="直接连接符 8"/>
          <p:cNvCxnSpPr/>
          <p:nvPr/>
        </p:nvCxnSpPr>
        <p:spPr>
          <a:xfrm>
            <a:off x="7164625" y="2466716"/>
            <a:ext cx="0" cy="11375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椭圆 64"/>
          <p:cNvSpPr>
            <a:spLocks noChangeArrowheads="1"/>
          </p:cNvSpPr>
          <p:nvPr/>
        </p:nvSpPr>
        <p:spPr bwMode="auto">
          <a:xfrm>
            <a:off x="971600" y="3746117"/>
            <a:ext cx="1115800" cy="1137537"/>
          </a:xfrm>
          <a:prstGeom prst="ellipse">
            <a:avLst/>
          </a:prstGeom>
          <a:solidFill>
            <a:srgbClr val="013B6D"/>
          </a:solidFill>
          <a:ln w="190500" cap="sq" cmpd="sng">
            <a:noFill/>
            <a:round/>
            <a:headEnd/>
            <a:tailEnd/>
          </a:ln>
        </p:spPr>
        <p:txBody>
          <a:bodyPr lIns="71323" tIns="35662" rIns="71323" bIns="35662" anchor="ctr"/>
          <a:lstStyle/>
          <a:p>
            <a:pPr algn="ctr"/>
            <a:r>
              <a:rPr lang="zh-CN" altLang="en-US" sz="2200" b="1">
                <a:solidFill>
                  <a:schemeClr val="bg1"/>
                </a:solidFill>
                <a:latin typeface="微软雅黑" pitchFamily="34" charset="-122"/>
                <a:ea typeface="微软雅黑" pitchFamily="34" charset="-122"/>
                <a:sym typeface="宋体" panose="02010600030101010101" pitchFamily="2" charset="-122"/>
              </a:rPr>
              <a:t>观点</a:t>
            </a:r>
            <a:r>
              <a:rPr lang="en-US" altLang="zh-CN" sz="2200" b="1">
                <a:solidFill>
                  <a:schemeClr val="bg1"/>
                </a:solidFill>
                <a:latin typeface="微软雅黑" pitchFamily="34" charset="-122"/>
                <a:ea typeface="微软雅黑" pitchFamily="34" charset="-122"/>
                <a:sym typeface="宋体" panose="02010600030101010101" pitchFamily="2" charset="-122"/>
              </a:rPr>
              <a:t>1</a:t>
            </a:r>
            <a:endParaRPr lang="zh-CN" altLang="zh-CN" sz="2200" b="1">
              <a:solidFill>
                <a:schemeClr val="bg1"/>
              </a:solidFill>
              <a:latin typeface="微软雅黑" pitchFamily="34" charset="-122"/>
              <a:ea typeface="微软雅黑" pitchFamily="34" charset="-122"/>
              <a:sym typeface="宋体" panose="02010600030101010101" pitchFamily="2" charset="-122"/>
            </a:endParaRPr>
          </a:p>
        </p:txBody>
      </p:sp>
      <p:sp>
        <p:nvSpPr>
          <p:cNvPr id="11" name="TextBox 10"/>
          <p:cNvSpPr txBox="1"/>
          <p:nvPr/>
        </p:nvSpPr>
        <p:spPr>
          <a:xfrm>
            <a:off x="2436038" y="3736728"/>
            <a:ext cx="4728587" cy="1192327"/>
          </a:xfrm>
          <a:prstGeom prst="rect">
            <a:avLst/>
          </a:prstGeom>
          <a:noFill/>
        </p:spPr>
        <p:txBody>
          <a:bodyPr wrap="square" lIns="71323" tIns="35662" rIns="71323" bIns="35662" rtlCol="0">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400" dirty="0" smtClean="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itchFamily="34" charset="-122"/>
              <a:ea typeface="微软雅黑" pitchFamily="34" charset="-122"/>
            </a:endParaRPr>
          </a:p>
        </p:txBody>
      </p:sp>
      <p:cxnSp>
        <p:nvCxnSpPr>
          <p:cNvPr id="12" name="直接连接符 11"/>
          <p:cNvCxnSpPr/>
          <p:nvPr/>
        </p:nvCxnSpPr>
        <p:spPr>
          <a:xfrm>
            <a:off x="2303452" y="3808195"/>
            <a:ext cx="0" cy="11375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746999"/>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8" presetClass="emph" presetSubtype="0" fill="hold" grpId="1" nodeType="withEffect">
                                  <p:stCondLst>
                                    <p:cond delay="0"/>
                                  </p:stCondLst>
                                  <p:childTnLst>
                                    <p:animRot by="21600000">
                                      <p:cBhvr>
                                        <p:cTn id="15" dur="500" fill="hold"/>
                                        <p:tgtEl>
                                          <p:spTgt spid="4"/>
                                        </p:tgtEl>
                                        <p:attrNameLst>
                                          <p:attrName>r</p:attrName>
                                        </p:attrNameLst>
                                      </p:cBhvr>
                                    </p:animRo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100"/>
                                        <p:tgtEl>
                                          <p:spTgt spid="5"/>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5"/>
                                        </p:tgtEl>
                                      </p:cBhvr>
                                      <p:to x="80000" y="100000"/>
                                    </p:animScale>
                                    <p:anim by="(#ppt_w*0.10)" calcmode="lin" valueType="num">
                                      <p:cBhvr>
                                        <p:cTn id="26" dur="50" autoRev="1" fill="hold">
                                          <p:stCondLst>
                                            <p:cond delay="0"/>
                                          </p:stCondLst>
                                        </p:cTn>
                                        <p:tgtEl>
                                          <p:spTgt spid="5"/>
                                        </p:tgtEl>
                                        <p:attrNameLst>
                                          <p:attrName>ppt_x</p:attrName>
                                        </p:attrNameLst>
                                      </p:cBhvr>
                                    </p:anim>
                                    <p:anim by="(-#ppt_w*0.10)" calcmode="lin" valueType="num">
                                      <p:cBhvr>
                                        <p:cTn id="27" dur="50" autoRev="1" fill="hold">
                                          <p:stCondLst>
                                            <p:cond delay="0"/>
                                          </p:stCondLst>
                                        </p:cTn>
                                        <p:tgtEl>
                                          <p:spTgt spid="5"/>
                                        </p:tgtEl>
                                        <p:attrNameLst>
                                          <p:attrName>ppt_y</p:attrName>
                                        </p:attrNameLst>
                                      </p:cBhvr>
                                    </p:anim>
                                    <p:animRot by="-480000">
                                      <p:cBhvr>
                                        <p:cTn id="28" dur="50" autoRev="1" fill="hold">
                                          <p:stCondLst>
                                            <p:cond delay="0"/>
                                          </p:stCondLst>
                                        </p:cTn>
                                        <p:tgtEl>
                                          <p:spTgt spid="5"/>
                                        </p:tgtEl>
                                        <p:attrNameLst>
                                          <p:attrName>r</p:attrName>
                                        </p:attrNameLst>
                                      </p:cBhvr>
                                    </p:animRot>
                                  </p:childTnLst>
                                </p:cTn>
                              </p:par>
                            </p:childTnLst>
                          </p:cTn>
                        </p:par>
                        <p:par>
                          <p:cTn id="29" fill="hold">
                            <p:stCondLst>
                              <p:cond delay="3910"/>
                            </p:stCondLst>
                            <p:childTnLst>
                              <p:par>
                                <p:cTn id="30" presetID="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par>
                                <p:cTn id="34" presetID="8" presetClass="emph" presetSubtype="0" fill="hold" grpId="1" nodeType="withEffect">
                                  <p:stCondLst>
                                    <p:cond delay="0"/>
                                  </p:stCondLst>
                                  <p:childTnLst>
                                    <p:animRot by="-21600000">
                                      <p:cBhvr>
                                        <p:cTn id="35" dur="500" fill="hold"/>
                                        <p:tgtEl>
                                          <p:spTgt spid="7"/>
                                        </p:tgtEl>
                                        <p:attrNameLst>
                                          <p:attrName>r</p:attrName>
                                        </p:attrNameLst>
                                      </p:cBhvr>
                                    </p:animRot>
                                  </p:childTnLst>
                                </p:cTn>
                              </p:par>
                            </p:childTnLst>
                          </p:cTn>
                        </p:par>
                        <p:par>
                          <p:cTn id="36" fill="hold">
                            <p:stCondLst>
                              <p:cond delay="441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91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8"/>
                                        </p:tgtEl>
                                        <p:attrNameLst>
                                          <p:attrName>style.visibility</p:attrName>
                                        </p:attrNameLst>
                                      </p:cBhvr>
                                      <p:to>
                                        <p:strVal val="visible"/>
                                      </p:to>
                                    </p:set>
                                    <p:animEffect transition="in" filter="wipe(left)">
                                      <p:cBhvr>
                                        <p:cTn id="43" dur="100"/>
                                        <p:tgtEl>
                                          <p:spTgt spid="8"/>
                                        </p:tgtEl>
                                      </p:cBhvr>
                                    </p:animEffect>
                                  </p:childTnLst>
                                </p:cTn>
                              </p:par>
                              <p:par>
                                <p:cTn id="44" presetID="36" presetClass="emph" presetSubtype="0" fill="hold" grpId="1" nodeType="withEffect">
                                  <p:stCondLst>
                                    <p:cond delay="0"/>
                                  </p:stCondLst>
                                  <p:iterate type="lt">
                                    <p:tmPct val="30000"/>
                                  </p:iterate>
                                  <p:childTnLst>
                                    <p:animScale>
                                      <p:cBhvr>
                                        <p:cTn id="45" dur="50" autoRev="1" fill="hold">
                                          <p:stCondLst>
                                            <p:cond delay="0"/>
                                          </p:stCondLst>
                                        </p:cTn>
                                        <p:tgtEl>
                                          <p:spTgt spid="8"/>
                                        </p:tgtEl>
                                      </p:cBhvr>
                                      <p:to x="80000" y="100000"/>
                                    </p:animScale>
                                    <p:anim by="(#ppt_w*0.10)" calcmode="lin" valueType="num">
                                      <p:cBhvr>
                                        <p:cTn id="46" dur="50" autoRev="1" fill="hold">
                                          <p:stCondLst>
                                            <p:cond delay="0"/>
                                          </p:stCondLst>
                                        </p:cTn>
                                        <p:tgtEl>
                                          <p:spTgt spid="8"/>
                                        </p:tgtEl>
                                        <p:attrNameLst>
                                          <p:attrName>ppt_x</p:attrName>
                                        </p:attrNameLst>
                                      </p:cBhvr>
                                    </p:anim>
                                    <p:anim by="(-#ppt_w*0.10)" calcmode="lin" valueType="num">
                                      <p:cBhvr>
                                        <p:cTn id="47" dur="50" autoRev="1" fill="hold">
                                          <p:stCondLst>
                                            <p:cond delay="0"/>
                                          </p:stCondLst>
                                        </p:cTn>
                                        <p:tgtEl>
                                          <p:spTgt spid="8"/>
                                        </p:tgtEl>
                                        <p:attrNameLst>
                                          <p:attrName>ppt_y</p:attrName>
                                        </p:attrNameLst>
                                      </p:cBhvr>
                                    </p:anim>
                                    <p:animRot by="-480000">
                                      <p:cBhvr>
                                        <p:cTn id="48" dur="50" autoRev="1" fill="hold">
                                          <p:stCondLst>
                                            <p:cond delay="0"/>
                                          </p:stCondLst>
                                        </p:cTn>
                                        <p:tgtEl>
                                          <p:spTgt spid="8"/>
                                        </p:tgtEl>
                                        <p:attrNameLst>
                                          <p:attrName>r</p:attrName>
                                        </p:attrNameLst>
                                      </p:cBhvr>
                                    </p:animRot>
                                  </p:childTnLst>
                                </p:cTn>
                              </p:par>
                            </p:childTnLst>
                          </p:cTn>
                        </p:par>
                        <p:par>
                          <p:cTn id="49" fill="hold">
                            <p:stCondLst>
                              <p:cond delay="7320"/>
                            </p:stCondLst>
                            <p:childTnLst>
                              <p:par>
                                <p:cTn id="50" presetID="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8" presetClass="emph" presetSubtype="0" fill="hold" grpId="1" nodeType="withEffect">
                                  <p:stCondLst>
                                    <p:cond delay="0"/>
                                  </p:stCondLst>
                                  <p:childTnLst>
                                    <p:animRot by="21600000">
                                      <p:cBhvr>
                                        <p:cTn id="55" dur="500" fill="hold"/>
                                        <p:tgtEl>
                                          <p:spTgt spid="10"/>
                                        </p:tgtEl>
                                        <p:attrNameLst>
                                          <p:attrName>r</p:attrName>
                                        </p:attrNameLst>
                                      </p:cBhvr>
                                    </p:animRot>
                                  </p:childTnLst>
                                </p:cTn>
                              </p:par>
                            </p:childTnLst>
                          </p:cTn>
                        </p:par>
                        <p:par>
                          <p:cTn id="56" fill="hold">
                            <p:stCondLst>
                              <p:cond delay="7820"/>
                            </p:stCondLst>
                            <p:childTnLst>
                              <p:par>
                                <p:cTn id="57" presetID="22" presetClass="entr" presetSubtype="1"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8320"/>
                            </p:stCondLst>
                            <p:childTnLst>
                              <p:par>
                                <p:cTn id="61" presetID="22" presetClass="entr" presetSubtype="8" fill="hold" grpId="0" nodeType="afterEffect">
                                  <p:stCondLst>
                                    <p:cond delay="0"/>
                                  </p:stCondLst>
                                  <p:iterate type="lt">
                                    <p:tmPct val="30000"/>
                                  </p:iterate>
                                  <p:childTnLst>
                                    <p:set>
                                      <p:cBhvr>
                                        <p:cTn id="62" dur="1" fill="hold">
                                          <p:stCondLst>
                                            <p:cond delay="0"/>
                                          </p:stCondLst>
                                        </p:cTn>
                                        <p:tgtEl>
                                          <p:spTgt spid="11"/>
                                        </p:tgtEl>
                                        <p:attrNameLst>
                                          <p:attrName>style.visibility</p:attrName>
                                        </p:attrNameLst>
                                      </p:cBhvr>
                                      <p:to>
                                        <p:strVal val="visible"/>
                                      </p:to>
                                    </p:set>
                                    <p:animEffect transition="in" filter="wipe(left)">
                                      <p:cBhvr>
                                        <p:cTn id="63" dur="100"/>
                                        <p:tgtEl>
                                          <p:spTgt spid="11"/>
                                        </p:tgtEl>
                                      </p:cBhvr>
                                    </p:animEffect>
                                  </p:childTnLst>
                                </p:cTn>
                              </p:par>
                              <p:par>
                                <p:cTn id="64" presetID="36" presetClass="emph" presetSubtype="0" fill="hold" grpId="1" nodeType="withEffect">
                                  <p:stCondLst>
                                    <p:cond delay="0"/>
                                  </p:stCondLst>
                                  <p:iterate type="lt">
                                    <p:tmPct val="30000"/>
                                  </p:iterate>
                                  <p:childTnLst>
                                    <p:animScale>
                                      <p:cBhvr>
                                        <p:cTn id="65" dur="50" autoRev="1" fill="hold">
                                          <p:stCondLst>
                                            <p:cond delay="0"/>
                                          </p:stCondLst>
                                        </p:cTn>
                                        <p:tgtEl>
                                          <p:spTgt spid="11"/>
                                        </p:tgtEl>
                                      </p:cBhvr>
                                      <p:to x="80000" y="100000"/>
                                    </p:animScale>
                                    <p:anim by="(#ppt_w*0.10)" calcmode="lin" valueType="num">
                                      <p:cBhvr>
                                        <p:cTn id="66" dur="50" autoRev="1" fill="hold">
                                          <p:stCondLst>
                                            <p:cond delay="0"/>
                                          </p:stCondLst>
                                        </p:cTn>
                                        <p:tgtEl>
                                          <p:spTgt spid="11"/>
                                        </p:tgtEl>
                                        <p:attrNameLst>
                                          <p:attrName>ppt_x</p:attrName>
                                        </p:attrNameLst>
                                      </p:cBhvr>
                                    </p:anim>
                                    <p:anim by="(-#ppt_w*0.10)" calcmode="lin" valueType="num">
                                      <p:cBhvr>
                                        <p:cTn id="67" dur="50" autoRev="1" fill="hold">
                                          <p:stCondLst>
                                            <p:cond delay="0"/>
                                          </p:stCondLst>
                                        </p:cTn>
                                        <p:tgtEl>
                                          <p:spTgt spid="11"/>
                                        </p:tgtEl>
                                        <p:attrNameLst>
                                          <p:attrName>ppt_y</p:attrName>
                                        </p:attrNameLst>
                                      </p:cBhvr>
                                    </p:anim>
                                    <p:animRot by="-480000">
                                      <p:cBhvr>
                                        <p:cTn id="68" dur="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7" grpId="0" animBg="1"/>
      <p:bldP spid="7" grpId="1" animBg="1"/>
      <p:bldP spid="8" grpId="0"/>
      <p:bldP spid="8" grpId="1"/>
      <p:bldP spid="10" grpId="0" animBg="1"/>
      <p:bldP spid="10" grpId="1" animBg="1"/>
      <p:bldP spid="11" grpId="0"/>
      <p:bldP spid="1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亮点与不足</a:t>
              </a:r>
              <a:endParaRPr lang="zh-CN" altLang="en-US" sz="2400" b="1" dirty="0">
                <a:solidFill>
                  <a:schemeClr val="bg1"/>
                </a:solidFill>
                <a:latin typeface="微软雅黑" pitchFamily="34" charset="-122"/>
                <a:ea typeface="微软雅黑" pitchFamily="34" charset="-122"/>
              </a:endParaRPr>
            </a:p>
          </p:txBody>
        </p:sp>
      </p:grpSp>
      <p:sp>
        <p:nvSpPr>
          <p:cNvPr id="4" name="Freeform 6"/>
          <p:cNvSpPr>
            <a:spLocks/>
          </p:cNvSpPr>
          <p:nvPr/>
        </p:nvSpPr>
        <p:spPr bwMode="auto">
          <a:xfrm flipH="1">
            <a:off x="8620868" y="2048917"/>
            <a:ext cx="523131" cy="2105959"/>
          </a:xfrm>
          <a:custGeom>
            <a:avLst/>
            <a:gdLst/>
            <a:ahLst/>
            <a:cxnLst/>
            <a:rect l="l" t="t" r="r" b="b"/>
            <a:pathLst>
              <a:path w="621232" h="2527151">
                <a:moveTo>
                  <a:pt x="621232" y="0"/>
                </a:moveTo>
                <a:lnTo>
                  <a:pt x="0" y="0"/>
                </a:lnTo>
                <a:lnTo>
                  <a:pt x="0" y="2527151"/>
                </a:lnTo>
                <a:lnTo>
                  <a:pt x="621232" y="2527151"/>
                </a:lnTo>
                <a:close/>
              </a:path>
            </a:pathLst>
          </a:custGeom>
          <a:solidFill>
            <a:schemeClr val="bg1">
              <a:lumMod val="50000"/>
            </a:schemeClr>
          </a:solidFill>
          <a:ln>
            <a:noFill/>
          </a:ln>
        </p:spPr>
        <p:txBody>
          <a:bodyPr vert="horz" wrap="square" lIns="71305" tIns="35652" rIns="71305" bIns="35652" numCol="1" anchor="t" anchorCtr="0" compatLnSpc="1">
            <a:prstTxWarp prst="textNoShape">
              <a:avLst/>
            </a:prstTxWarp>
          </a:bodyPr>
          <a:lstStyle/>
          <a:p>
            <a:endParaRPr lang="zh-CN" altLang="en-US" dirty="0"/>
          </a:p>
        </p:txBody>
      </p:sp>
      <p:sp>
        <p:nvSpPr>
          <p:cNvPr id="5" name="Freeform 6"/>
          <p:cNvSpPr>
            <a:spLocks/>
          </p:cNvSpPr>
          <p:nvPr/>
        </p:nvSpPr>
        <p:spPr bwMode="auto">
          <a:xfrm flipH="1">
            <a:off x="8083454" y="985292"/>
            <a:ext cx="537413" cy="4296709"/>
          </a:xfrm>
          <a:custGeom>
            <a:avLst/>
            <a:gdLst>
              <a:gd name="connsiteX0" fmla="*/ 638192 w 638192"/>
              <a:gd name="connsiteY0" fmla="*/ 0 h 3403451"/>
              <a:gd name="connsiteX1" fmla="*/ 0 w 638192"/>
              <a:gd name="connsiteY1" fmla="*/ 876300 h 3403451"/>
              <a:gd name="connsiteX2" fmla="*/ 0 w 638192"/>
              <a:gd name="connsiteY2" fmla="*/ 3403451 h 3403451"/>
              <a:gd name="connsiteX3" fmla="*/ 621232 w 638192"/>
              <a:gd name="connsiteY3" fmla="*/ 3403451 h 3403451"/>
              <a:gd name="connsiteX4" fmla="*/ 638192 w 638192"/>
              <a:gd name="connsiteY4" fmla="*/ 0 h 3403451"/>
              <a:gd name="connsiteX0" fmla="*/ 638192 w 638192"/>
              <a:gd name="connsiteY0" fmla="*/ 0 h 4260701"/>
              <a:gd name="connsiteX1" fmla="*/ 0 w 638192"/>
              <a:gd name="connsiteY1" fmla="*/ 876300 h 4260701"/>
              <a:gd name="connsiteX2" fmla="*/ 0 w 638192"/>
              <a:gd name="connsiteY2" fmla="*/ 3403451 h 4260701"/>
              <a:gd name="connsiteX3" fmla="*/ 638192 w 638192"/>
              <a:gd name="connsiteY3" fmla="*/ 4260701 h 4260701"/>
              <a:gd name="connsiteX4" fmla="*/ 638192 w 638192"/>
              <a:gd name="connsiteY4" fmla="*/ 0 h 4260701"/>
              <a:gd name="connsiteX0" fmla="*/ 638192 w 638192"/>
              <a:gd name="connsiteY0" fmla="*/ 0 h 4508351"/>
              <a:gd name="connsiteX1" fmla="*/ 0 w 638192"/>
              <a:gd name="connsiteY1" fmla="*/ 1123950 h 4508351"/>
              <a:gd name="connsiteX2" fmla="*/ 0 w 638192"/>
              <a:gd name="connsiteY2" fmla="*/ 3651101 h 4508351"/>
              <a:gd name="connsiteX3" fmla="*/ 638192 w 638192"/>
              <a:gd name="connsiteY3" fmla="*/ 4508351 h 4508351"/>
              <a:gd name="connsiteX4" fmla="*/ 638192 w 638192"/>
              <a:gd name="connsiteY4" fmla="*/ 0 h 4508351"/>
              <a:gd name="connsiteX0" fmla="*/ 638192 w 638192"/>
              <a:gd name="connsiteY0" fmla="*/ 0 h 5003651"/>
              <a:gd name="connsiteX1" fmla="*/ 0 w 638192"/>
              <a:gd name="connsiteY1" fmla="*/ 1123950 h 5003651"/>
              <a:gd name="connsiteX2" fmla="*/ 0 w 638192"/>
              <a:gd name="connsiteY2" fmla="*/ 3651101 h 5003651"/>
              <a:gd name="connsiteX3" fmla="*/ 638192 w 638192"/>
              <a:gd name="connsiteY3" fmla="*/ 5003651 h 5003651"/>
              <a:gd name="connsiteX4" fmla="*/ 638192 w 638192"/>
              <a:gd name="connsiteY4" fmla="*/ 0 h 5003651"/>
              <a:gd name="connsiteX0" fmla="*/ 638192 w 638192"/>
              <a:gd name="connsiteY0" fmla="*/ 0 h 5156051"/>
              <a:gd name="connsiteX1" fmla="*/ 0 w 638192"/>
              <a:gd name="connsiteY1" fmla="*/ 1276350 h 5156051"/>
              <a:gd name="connsiteX2" fmla="*/ 0 w 638192"/>
              <a:gd name="connsiteY2" fmla="*/ 3803501 h 5156051"/>
              <a:gd name="connsiteX3" fmla="*/ 638192 w 638192"/>
              <a:gd name="connsiteY3" fmla="*/ 5156051 h 5156051"/>
              <a:gd name="connsiteX4" fmla="*/ 638192 w 638192"/>
              <a:gd name="connsiteY4" fmla="*/ 0 h 515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92" h="5156051">
                <a:moveTo>
                  <a:pt x="638192" y="0"/>
                </a:moveTo>
                <a:lnTo>
                  <a:pt x="0" y="1276350"/>
                </a:lnTo>
                <a:lnTo>
                  <a:pt x="0" y="3803501"/>
                </a:lnTo>
                <a:lnTo>
                  <a:pt x="638192" y="5156051"/>
                </a:lnTo>
                <a:lnTo>
                  <a:pt x="638192" y="0"/>
                </a:lnTo>
                <a:close/>
              </a:path>
            </a:pathLst>
          </a:custGeom>
          <a:solidFill>
            <a:schemeClr val="bg1">
              <a:lumMod val="75000"/>
            </a:schemeClr>
          </a:solidFill>
          <a:ln>
            <a:noFill/>
          </a:ln>
        </p:spPr>
        <p:txBody>
          <a:bodyPr vert="horz" wrap="square" lIns="71305" tIns="35652" rIns="71305" bIns="35652" numCol="1" anchor="t" anchorCtr="0" compatLnSpc="1">
            <a:prstTxWarp prst="textNoShape">
              <a:avLst/>
            </a:prstTxWarp>
          </a:bodyPr>
          <a:lstStyle/>
          <a:p>
            <a:endParaRPr lang="zh-CN" altLang="en-US" dirty="0"/>
          </a:p>
        </p:txBody>
      </p:sp>
      <p:sp>
        <p:nvSpPr>
          <p:cNvPr id="6" name="矩形 5"/>
          <p:cNvSpPr/>
          <p:nvPr/>
        </p:nvSpPr>
        <p:spPr bwMode="auto">
          <a:xfrm>
            <a:off x="1060432" y="985292"/>
            <a:ext cx="7023022" cy="4296709"/>
          </a:xfrm>
          <a:prstGeom prst="rect">
            <a:avLst/>
          </a:prstGeom>
          <a:solidFill>
            <a:schemeClr val="bg2">
              <a:lumMod val="40000"/>
              <a:lumOff val="60000"/>
            </a:schemeClr>
          </a:solidFill>
          <a:ln w="9525" cap="flat" cmpd="sng" algn="ctr">
            <a:solidFill>
              <a:srgbClr val="013B6D"/>
            </a:solid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7" name="燕尾形 6"/>
          <p:cNvSpPr/>
          <p:nvPr/>
        </p:nvSpPr>
        <p:spPr bwMode="auto">
          <a:xfrm rot="16200000">
            <a:off x="1493589" y="3861469"/>
            <a:ext cx="840093" cy="917743"/>
          </a:xfrm>
          <a:prstGeom prst="chevron">
            <a:avLst>
              <a:gd name="adj" fmla="val 23860"/>
            </a:avLst>
          </a:prstGeom>
          <a:solidFill>
            <a:srgbClr val="013B6D"/>
          </a:solidFill>
          <a:ln w="9525" cap="flat" cmpd="sng" algn="ctr">
            <a:no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8" name="燕尾形 7"/>
          <p:cNvSpPr/>
          <p:nvPr/>
        </p:nvSpPr>
        <p:spPr bwMode="auto">
          <a:xfrm rot="16200000">
            <a:off x="1493589" y="2703032"/>
            <a:ext cx="840093" cy="917743"/>
          </a:xfrm>
          <a:prstGeom prst="chevron">
            <a:avLst>
              <a:gd name="adj" fmla="val 23860"/>
            </a:avLst>
          </a:prstGeom>
          <a:solidFill>
            <a:srgbClr val="013B6D"/>
          </a:solidFill>
          <a:ln w="9525" cap="flat" cmpd="sng" algn="ctr">
            <a:no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9" name="燕尾形 8"/>
          <p:cNvSpPr/>
          <p:nvPr/>
        </p:nvSpPr>
        <p:spPr bwMode="auto">
          <a:xfrm rot="16200000">
            <a:off x="1493589" y="1528943"/>
            <a:ext cx="840093" cy="917743"/>
          </a:xfrm>
          <a:prstGeom prst="chevron">
            <a:avLst>
              <a:gd name="adj" fmla="val 23860"/>
            </a:avLst>
          </a:prstGeom>
          <a:solidFill>
            <a:srgbClr val="013B6D"/>
          </a:solidFill>
          <a:ln w="9525" cap="flat" cmpd="sng" algn="ctr">
            <a:no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10" name="燕尾形 9"/>
          <p:cNvSpPr/>
          <p:nvPr/>
        </p:nvSpPr>
        <p:spPr bwMode="auto">
          <a:xfrm rot="5400000" flipV="1">
            <a:off x="4817334" y="2823682"/>
            <a:ext cx="840093" cy="917743"/>
          </a:xfrm>
          <a:prstGeom prst="chevron">
            <a:avLst>
              <a:gd name="adj" fmla="val 23860"/>
            </a:avLst>
          </a:prstGeom>
          <a:solidFill>
            <a:srgbClr val="013B6D"/>
          </a:solidFill>
          <a:ln w="9525" cap="flat" cmpd="sng" algn="ctr">
            <a:no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11" name="燕尾形 10"/>
          <p:cNvSpPr/>
          <p:nvPr/>
        </p:nvSpPr>
        <p:spPr bwMode="auto">
          <a:xfrm rot="5400000" flipV="1">
            <a:off x="4817334" y="1451792"/>
            <a:ext cx="840093" cy="917743"/>
          </a:xfrm>
          <a:prstGeom prst="chevron">
            <a:avLst>
              <a:gd name="adj" fmla="val 23860"/>
            </a:avLst>
          </a:prstGeom>
          <a:solidFill>
            <a:srgbClr val="013B6D"/>
          </a:solidFill>
          <a:ln w="9525" cap="flat" cmpd="sng" algn="ctr">
            <a:no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12" name="TextBox 11"/>
          <p:cNvSpPr txBox="1"/>
          <p:nvPr/>
        </p:nvSpPr>
        <p:spPr>
          <a:xfrm>
            <a:off x="1514622" y="1805752"/>
            <a:ext cx="798028" cy="333610"/>
          </a:xfrm>
          <a:prstGeom prst="rect">
            <a:avLst/>
          </a:prstGeom>
          <a:noFill/>
        </p:spPr>
        <p:txBody>
          <a:bodyPr wrap="none" lIns="71305" tIns="35652" rIns="71305" bIns="35652" rtlCol="0">
            <a:spAutoFit/>
          </a:bodyPr>
          <a:lstStyle/>
          <a:p>
            <a:pPr algn="ctr"/>
            <a:r>
              <a:rPr lang="zh-CN" altLang="en-US" sz="1700" dirty="0" smtClean="0">
                <a:solidFill>
                  <a:srgbClr val="F8F8F8"/>
                </a:solidFill>
                <a:latin typeface="微软雅黑" pitchFamily="34" charset="-122"/>
                <a:ea typeface="微软雅黑" pitchFamily="34" charset="-122"/>
              </a:rPr>
              <a:t>亮点一</a:t>
            </a:r>
            <a:endParaRPr lang="zh-CN" altLang="en-US" sz="1700" dirty="0">
              <a:solidFill>
                <a:srgbClr val="F8F8F8"/>
              </a:solidFill>
              <a:latin typeface="微软雅黑" pitchFamily="34" charset="-122"/>
              <a:ea typeface="微软雅黑" pitchFamily="34" charset="-122"/>
            </a:endParaRPr>
          </a:p>
        </p:txBody>
      </p:sp>
      <p:sp>
        <p:nvSpPr>
          <p:cNvPr id="13" name="TextBox 12"/>
          <p:cNvSpPr txBox="1"/>
          <p:nvPr/>
        </p:nvSpPr>
        <p:spPr>
          <a:xfrm>
            <a:off x="2480477" y="1664456"/>
            <a:ext cx="1988534" cy="902997"/>
          </a:xfrm>
          <a:prstGeom prst="rect">
            <a:avLst/>
          </a:prstGeom>
          <a:noFill/>
        </p:spPr>
        <p:txBody>
          <a:bodyPr wrap="square" lIns="71305" tIns="35652" rIns="71305" bIns="35652"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这里输入段落文本这里输入段落文本这里输入段落文本这里输入段落文本</a:t>
            </a:r>
          </a:p>
        </p:txBody>
      </p:sp>
      <p:sp>
        <p:nvSpPr>
          <p:cNvPr id="14" name="TextBox 13"/>
          <p:cNvSpPr txBox="1"/>
          <p:nvPr/>
        </p:nvSpPr>
        <p:spPr>
          <a:xfrm>
            <a:off x="1514622" y="2984310"/>
            <a:ext cx="798028" cy="333610"/>
          </a:xfrm>
          <a:prstGeom prst="rect">
            <a:avLst/>
          </a:prstGeom>
          <a:noFill/>
        </p:spPr>
        <p:txBody>
          <a:bodyPr wrap="none" lIns="71305" tIns="35652" rIns="71305" bIns="35652" rtlCol="0">
            <a:spAutoFit/>
          </a:bodyPr>
          <a:lstStyle/>
          <a:p>
            <a:pPr algn="ctr"/>
            <a:r>
              <a:rPr lang="zh-CN" altLang="en-US" sz="1700" dirty="0" smtClean="0">
                <a:solidFill>
                  <a:srgbClr val="F8F8F8"/>
                </a:solidFill>
                <a:latin typeface="微软雅黑" pitchFamily="34" charset="-122"/>
                <a:ea typeface="微软雅黑" pitchFamily="34" charset="-122"/>
              </a:rPr>
              <a:t>亮点二</a:t>
            </a:r>
            <a:endParaRPr lang="zh-CN" altLang="en-US" sz="1700" dirty="0">
              <a:solidFill>
                <a:srgbClr val="F8F8F8"/>
              </a:solidFill>
              <a:latin typeface="微软雅黑" pitchFamily="34" charset="-122"/>
              <a:ea typeface="微软雅黑" pitchFamily="34" charset="-122"/>
            </a:endParaRPr>
          </a:p>
        </p:txBody>
      </p:sp>
      <p:sp>
        <p:nvSpPr>
          <p:cNvPr id="15" name="TextBox 14"/>
          <p:cNvSpPr txBox="1"/>
          <p:nvPr/>
        </p:nvSpPr>
        <p:spPr>
          <a:xfrm>
            <a:off x="2480477" y="2873823"/>
            <a:ext cx="1988534" cy="902997"/>
          </a:xfrm>
          <a:prstGeom prst="rect">
            <a:avLst/>
          </a:prstGeom>
          <a:noFill/>
        </p:spPr>
        <p:txBody>
          <a:bodyPr wrap="square" lIns="71305" tIns="35652" rIns="71305" bIns="35652"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这里输入段落文本这里输入段落文本这里输入段落文本这里输入段落文本</a:t>
            </a:r>
          </a:p>
        </p:txBody>
      </p:sp>
      <p:sp>
        <p:nvSpPr>
          <p:cNvPr id="16" name="TextBox 15"/>
          <p:cNvSpPr txBox="1"/>
          <p:nvPr/>
        </p:nvSpPr>
        <p:spPr>
          <a:xfrm>
            <a:off x="1514622" y="4064430"/>
            <a:ext cx="798028" cy="333610"/>
          </a:xfrm>
          <a:prstGeom prst="rect">
            <a:avLst/>
          </a:prstGeom>
          <a:noFill/>
        </p:spPr>
        <p:txBody>
          <a:bodyPr wrap="none" lIns="71305" tIns="35652" rIns="71305" bIns="35652" rtlCol="0">
            <a:spAutoFit/>
          </a:bodyPr>
          <a:lstStyle/>
          <a:p>
            <a:pPr algn="ctr"/>
            <a:r>
              <a:rPr lang="zh-CN" altLang="en-US" sz="1700" dirty="0" smtClean="0">
                <a:solidFill>
                  <a:srgbClr val="F8F8F8"/>
                </a:solidFill>
                <a:latin typeface="微软雅黑" pitchFamily="34" charset="-122"/>
                <a:ea typeface="微软雅黑" pitchFamily="34" charset="-122"/>
              </a:rPr>
              <a:t>亮点三</a:t>
            </a:r>
            <a:endParaRPr lang="zh-CN" altLang="en-US" sz="1700" dirty="0">
              <a:solidFill>
                <a:srgbClr val="F8F8F8"/>
              </a:solidFill>
              <a:latin typeface="微软雅黑" pitchFamily="34" charset="-122"/>
              <a:ea typeface="微软雅黑" pitchFamily="34" charset="-122"/>
            </a:endParaRPr>
          </a:p>
        </p:txBody>
      </p:sp>
      <p:sp>
        <p:nvSpPr>
          <p:cNvPr id="17" name="TextBox 16"/>
          <p:cNvSpPr txBox="1"/>
          <p:nvPr/>
        </p:nvSpPr>
        <p:spPr>
          <a:xfrm>
            <a:off x="2480477" y="4014620"/>
            <a:ext cx="1988534" cy="902997"/>
          </a:xfrm>
          <a:prstGeom prst="rect">
            <a:avLst/>
          </a:prstGeom>
          <a:noFill/>
        </p:spPr>
        <p:txBody>
          <a:bodyPr wrap="square" lIns="71305" tIns="35652" rIns="71305" bIns="35652"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这里输入段落文本这里输入段落文本这里输入段落文本这里输入段落文本</a:t>
            </a:r>
          </a:p>
        </p:txBody>
      </p:sp>
      <p:sp>
        <p:nvSpPr>
          <p:cNvPr id="18" name="TextBox 17"/>
          <p:cNvSpPr txBox="1"/>
          <p:nvPr/>
        </p:nvSpPr>
        <p:spPr>
          <a:xfrm>
            <a:off x="4847888" y="1760174"/>
            <a:ext cx="798028" cy="333610"/>
          </a:xfrm>
          <a:prstGeom prst="rect">
            <a:avLst/>
          </a:prstGeom>
          <a:noFill/>
        </p:spPr>
        <p:txBody>
          <a:bodyPr wrap="none" lIns="71305" tIns="35652" rIns="71305" bIns="35652" rtlCol="0">
            <a:spAutoFit/>
          </a:bodyPr>
          <a:lstStyle/>
          <a:p>
            <a:pPr algn="ctr"/>
            <a:r>
              <a:rPr lang="zh-CN" altLang="en-US" sz="1700" dirty="0" smtClean="0">
                <a:solidFill>
                  <a:srgbClr val="F8F8F8"/>
                </a:solidFill>
                <a:latin typeface="微软雅黑" pitchFamily="34" charset="-122"/>
                <a:ea typeface="微软雅黑" pitchFamily="34" charset="-122"/>
              </a:rPr>
              <a:t>不足一</a:t>
            </a:r>
            <a:endParaRPr lang="zh-CN" altLang="en-US" sz="1700" dirty="0">
              <a:solidFill>
                <a:srgbClr val="F8F8F8"/>
              </a:solidFill>
              <a:latin typeface="微软雅黑" pitchFamily="34" charset="-122"/>
              <a:ea typeface="微软雅黑" pitchFamily="34" charset="-122"/>
            </a:endParaRPr>
          </a:p>
        </p:txBody>
      </p:sp>
      <p:sp>
        <p:nvSpPr>
          <p:cNvPr id="19" name="TextBox 18"/>
          <p:cNvSpPr txBox="1"/>
          <p:nvPr/>
        </p:nvSpPr>
        <p:spPr>
          <a:xfrm>
            <a:off x="4847888" y="3128326"/>
            <a:ext cx="798028" cy="333610"/>
          </a:xfrm>
          <a:prstGeom prst="rect">
            <a:avLst/>
          </a:prstGeom>
          <a:noFill/>
        </p:spPr>
        <p:txBody>
          <a:bodyPr wrap="none" lIns="71305" tIns="35652" rIns="71305" bIns="35652" rtlCol="0">
            <a:spAutoFit/>
          </a:bodyPr>
          <a:lstStyle/>
          <a:p>
            <a:pPr algn="ctr"/>
            <a:r>
              <a:rPr lang="zh-CN" altLang="en-US" sz="1700" dirty="0" smtClean="0">
                <a:solidFill>
                  <a:srgbClr val="F8F8F8"/>
                </a:solidFill>
                <a:latin typeface="微软雅黑" pitchFamily="34" charset="-122"/>
                <a:ea typeface="微软雅黑" pitchFamily="34" charset="-122"/>
              </a:rPr>
              <a:t>不足二</a:t>
            </a:r>
            <a:endParaRPr lang="zh-CN" altLang="en-US" sz="1700" dirty="0">
              <a:solidFill>
                <a:srgbClr val="F8F8F8"/>
              </a:solidFill>
              <a:latin typeface="微软雅黑" pitchFamily="34" charset="-122"/>
              <a:ea typeface="微软雅黑" pitchFamily="34" charset="-122"/>
            </a:endParaRPr>
          </a:p>
        </p:txBody>
      </p:sp>
      <p:sp>
        <p:nvSpPr>
          <p:cNvPr id="20" name="TextBox 19"/>
          <p:cNvSpPr txBox="1"/>
          <p:nvPr/>
        </p:nvSpPr>
        <p:spPr>
          <a:xfrm>
            <a:off x="5747095" y="1445712"/>
            <a:ext cx="2127374" cy="870360"/>
          </a:xfrm>
          <a:prstGeom prst="rect">
            <a:avLst/>
          </a:prstGeom>
          <a:noFill/>
        </p:spPr>
        <p:txBody>
          <a:bodyPr wrap="square" lIns="71305" tIns="35652" rIns="71305" bIns="35652"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这里输入段落文本这里输入段落文本这里输入段落文本这里输入段落文本</a:t>
            </a:r>
          </a:p>
        </p:txBody>
      </p:sp>
      <p:sp>
        <p:nvSpPr>
          <p:cNvPr id="21" name="TextBox 20"/>
          <p:cNvSpPr txBox="1"/>
          <p:nvPr/>
        </p:nvSpPr>
        <p:spPr>
          <a:xfrm>
            <a:off x="5747095" y="2795919"/>
            <a:ext cx="2127374" cy="870360"/>
          </a:xfrm>
          <a:prstGeom prst="rect">
            <a:avLst/>
          </a:prstGeom>
          <a:noFill/>
        </p:spPr>
        <p:txBody>
          <a:bodyPr wrap="square" lIns="71305" tIns="35652" rIns="71305" bIns="35652"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这里输入段落文本这里输入段落文本这里输入段落文本这里输入段落文本</a:t>
            </a:r>
          </a:p>
        </p:txBody>
      </p:sp>
      <p:sp>
        <p:nvSpPr>
          <p:cNvPr id="22" name="燕尾形 21"/>
          <p:cNvSpPr/>
          <p:nvPr/>
        </p:nvSpPr>
        <p:spPr bwMode="auto">
          <a:xfrm rot="5400000" flipV="1">
            <a:off x="4817334" y="4186718"/>
            <a:ext cx="840093" cy="917743"/>
          </a:xfrm>
          <a:prstGeom prst="chevron">
            <a:avLst>
              <a:gd name="adj" fmla="val 23860"/>
            </a:avLst>
          </a:prstGeom>
          <a:solidFill>
            <a:srgbClr val="013B6D"/>
          </a:solidFill>
          <a:ln w="9525" cap="flat" cmpd="sng" algn="ctr">
            <a:noFill/>
            <a:prstDash val="solid"/>
            <a:round/>
            <a:headEnd type="none" w="med" len="med"/>
            <a:tailEnd type="none" w="med" len="med"/>
          </a:ln>
          <a:effectLst/>
          <a:extLst/>
        </p:spPr>
        <p:txBody>
          <a:bodyPr vert="horz" wrap="square" lIns="71305" tIns="35652" rIns="71305" bIns="35652" numCol="1" rtlCol="0" anchor="t" anchorCtr="0" compatLnSpc="1">
            <a:prstTxWarp prst="textNoShape">
              <a:avLst/>
            </a:prstTxWarp>
          </a:bodyPr>
          <a:lstStyle/>
          <a:p>
            <a:pPr defTabSz="713049" fontAlgn="base">
              <a:spcBef>
                <a:spcPct val="0"/>
              </a:spcBef>
              <a:spcAft>
                <a:spcPct val="0"/>
              </a:spcAft>
            </a:pPr>
            <a:endParaRPr lang="zh-CN" altLang="en-US" sz="1400">
              <a:latin typeface="Arial" pitchFamily="34" charset="0"/>
              <a:ea typeface="宋体" pitchFamily="2" charset="-122"/>
            </a:endParaRPr>
          </a:p>
        </p:txBody>
      </p:sp>
      <p:sp>
        <p:nvSpPr>
          <p:cNvPr id="23" name="TextBox 22"/>
          <p:cNvSpPr txBox="1"/>
          <p:nvPr/>
        </p:nvSpPr>
        <p:spPr>
          <a:xfrm>
            <a:off x="4847888" y="4424470"/>
            <a:ext cx="798028" cy="333610"/>
          </a:xfrm>
          <a:prstGeom prst="rect">
            <a:avLst/>
          </a:prstGeom>
          <a:noFill/>
        </p:spPr>
        <p:txBody>
          <a:bodyPr wrap="none" lIns="71305" tIns="35652" rIns="71305" bIns="35652" rtlCol="0">
            <a:spAutoFit/>
          </a:bodyPr>
          <a:lstStyle/>
          <a:p>
            <a:pPr algn="ctr"/>
            <a:r>
              <a:rPr lang="zh-CN" altLang="en-US" sz="1700" dirty="0" smtClean="0">
                <a:solidFill>
                  <a:srgbClr val="F8F8F8"/>
                </a:solidFill>
                <a:latin typeface="微软雅黑" pitchFamily="34" charset="-122"/>
                <a:ea typeface="微软雅黑" pitchFamily="34" charset="-122"/>
              </a:rPr>
              <a:t>不足三</a:t>
            </a:r>
            <a:endParaRPr lang="zh-CN" altLang="en-US" sz="1700" dirty="0">
              <a:solidFill>
                <a:srgbClr val="F8F8F8"/>
              </a:solidFill>
              <a:latin typeface="微软雅黑" pitchFamily="34" charset="-122"/>
              <a:ea typeface="微软雅黑" pitchFamily="34" charset="-122"/>
            </a:endParaRPr>
          </a:p>
        </p:txBody>
      </p:sp>
      <p:sp>
        <p:nvSpPr>
          <p:cNvPr id="24" name="TextBox 23"/>
          <p:cNvSpPr txBox="1"/>
          <p:nvPr/>
        </p:nvSpPr>
        <p:spPr>
          <a:xfrm>
            <a:off x="5747095" y="4158954"/>
            <a:ext cx="2127374" cy="870360"/>
          </a:xfrm>
          <a:prstGeom prst="rect">
            <a:avLst/>
          </a:prstGeom>
          <a:noFill/>
        </p:spPr>
        <p:txBody>
          <a:bodyPr wrap="square" lIns="71305" tIns="35652" rIns="71305" bIns="35652" rtlCol="0">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这里输入段落文本这里输入段落文本这里输入段落文本这里输入段落文本</a:t>
            </a:r>
          </a:p>
        </p:txBody>
      </p:sp>
      <p:sp>
        <p:nvSpPr>
          <p:cNvPr id="25" name="Freeform 6"/>
          <p:cNvSpPr>
            <a:spLocks/>
          </p:cNvSpPr>
          <p:nvPr/>
        </p:nvSpPr>
        <p:spPr bwMode="auto">
          <a:xfrm>
            <a:off x="-113" y="2048917"/>
            <a:ext cx="523131" cy="2105959"/>
          </a:xfrm>
          <a:custGeom>
            <a:avLst/>
            <a:gdLst/>
            <a:ahLst/>
            <a:cxnLst/>
            <a:rect l="l" t="t" r="r" b="b"/>
            <a:pathLst>
              <a:path w="621232" h="2527151">
                <a:moveTo>
                  <a:pt x="621232" y="0"/>
                </a:moveTo>
                <a:lnTo>
                  <a:pt x="0" y="0"/>
                </a:lnTo>
                <a:lnTo>
                  <a:pt x="0" y="2527151"/>
                </a:lnTo>
                <a:lnTo>
                  <a:pt x="621232" y="2527151"/>
                </a:lnTo>
                <a:close/>
              </a:path>
            </a:pathLst>
          </a:custGeom>
          <a:solidFill>
            <a:schemeClr val="bg1">
              <a:lumMod val="65000"/>
            </a:schemeClr>
          </a:solidFill>
          <a:ln>
            <a:noFill/>
          </a:ln>
        </p:spPr>
        <p:txBody>
          <a:bodyPr vert="horz" wrap="square" lIns="71305" tIns="35652" rIns="71305" bIns="35652" numCol="1" anchor="t" anchorCtr="0" compatLnSpc="1">
            <a:prstTxWarp prst="textNoShape">
              <a:avLst/>
            </a:prstTxWarp>
          </a:bodyPr>
          <a:lstStyle/>
          <a:p>
            <a:endParaRPr lang="zh-CN" altLang="en-US" dirty="0"/>
          </a:p>
        </p:txBody>
      </p:sp>
      <p:sp>
        <p:nvSpPr>
          <p:cNvPr id="26" name="Freeform 6"/>
          <p:cNvSpPr>
            <a:spLocks/>
          </p:cNvSpPr>
          <p:nvPr/>
        </p:nvSpPr>
        <p:spPr bwMode="auto">
          <a:xfrm>
            <a:off x="523019" y="985292"/>
            <a:ext cx="537413" cy="4296709"/>
          </a:xfrm>
          <a:custGeom>
            <a:avLst/>
            <a:gdLst>
              <a:gd name="connsiteX0" fmla="*/ 638192 w 638192"/>
              <a:gd name="connsiteY0" fmla="*/ 0 h 3403451"/>
              <a:gd name="connsiteX1" fmla="*/ 0 w 638192"/>
              <a:gd name="connsiteY1" fmla="*/ 876300 h 3403451"/>
              <a:gd name="connsiteX2" fmla="*/ 0 w 638192"/>
              <a:gd name="connsiteY2" fmla="*/ 3403451 h 3403451"/>
              <a:gd name="connsiteX3" fmla="*/ 621232 w 638192"/>
              <a:gd name="connsiteY3" fmla="*/ 3403451 h 3403451"/>
              <a:gd name="connsiteX4" fmla="*/ 638192 w 638192"/>
              <a:gd name="connsiteY4" fmla="*/ 0 h 3403451"/>
              <a:gd name="connsiteX0" fmla="*/ 638192 w 638192"/>
              <a:gd name="connsiteY0" fmla="*/ 0 h 4260701"/>
              <a:gd name="connsiteX1" fmla="*/ 0 w 638192"/>
              <a:gd name="connsiteY1" fmla="*/ 876300 h 4260701"/>
              <a:gd name="connsiteX2" fmla="*/ 0 w 638192"/>
              <a:gd name="connsiteY2" fmla="*/ 3403451 h 4260701"/>
              <a:gd name="connsiteX3" fmla="*/ 638192 w 638192"/>
              <a:gd name="connsiteY3" fmla="*/ 4260701 h 4260701"/>
              <a:gd name="connsiteX4" fmla="*/ 638192 w 638192"/>
              <a:gd name="connsiteY4" fmla="*/ 0 h 4260701"/>
              <a:gd name="connsiteX0" fmla="*/ 638192 w 638192"/>
              <a:gd name="connsiteY0" fmla="*/ 0 h 4508351"/>
              <a:gd name="connsiteX1" fmla="*/ 0 w 638192"/>
              <a:gd name="connsiteY1" fmla="*/ 1123950 h 4508351"/>
              <a:gd name="connsiteX2" fmla="*/ 0 w 638192"/>
              <a:gd name="connsiteY2" fmla="*/ 3651101 h 4508351"/>
              <a:gd name="connsiteX3" fmla="*/ 638192 w 638192"/>
              <a:gd name="connsiteY3" fmla="*/ 4508351 h 4508351"/>
              <a:gd name="connsiteX4" fmla="*/ 638192 w 638192"/>
              <a:gd name="connsiteY4" fmla="*/ 0 h 4508351"/>
              <a:gd name="connsiteX0" fmla="*/ 638192 w 638192"/>
              <a:gd name="connsiteY0" fmla="*/ 0 h 5003651"/>
              <a:gd name="connsiteX1" fmla="*/ 0 w 638192"/>
              <a:gd name="connsiteY1" fmla="*/ 1123950 h 5003651"/>
              <a:gd name="connsiteX2" fmla="*/ 0 w 638192"/>
              <a:gd name="connsiteY2" fmla="*/ 3651101 h 5003651"/>
              <a:gd name="connsiteX3" fmla="*/ 638192 w 638192"/>
              <a:gd name="connsiteY3" fmla="*/ 5003651 h 5003651"/>
              <a:gd name="connsiteX4" fmla="*/ 638192 w 638192"/>
              <a:gd name="connsiteY4" fmla="*/ 0 h 5003651"/>
              <a:gd name="connsiteX0" fmla="*/ 638192 w 638192"/>
              <a:gd name="connsiteY0" fmla="*/ 0 h 5156051"/>
              <a:gd name="connsiteX1" fmla="*/ 0 w 638192"/>
              <a:gd name="connsiteY1" fmla="*/ 1276350 h 5156051"/>
              <a:gd name="connsiteX2" fmla="*/ 0 w 638192"/>
              <a:gd name="connsiteY2" fmla="*/ 3803501 h 5156051"/>
              <a:gd name="connsiteX3" fmla="*/ 638192 w 638192"/>
              <a:gd name="connsiteY3" fmla="*/ 5156051 h 5156051"/>
              <a:gd name="connsiteX4" fmla="*/ 638192 w 638192"/>
              <a:gd name="connsiteY4" fmla="*/ 0 h 515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92" h="5156051">
                <a:moveTo>
                  <a:pt x="638192" y="0"/>
                </a:moveTo>
                <a:lnTo>
                  <a:pt x="0" y="1276350"/>
                </a:lnTo>
                <a:lnTo>
                  <a:pt x="0" y="3803501"/>
                </a:lnTo>
                <a:lnTo>
                  <a:pt x="638192" y="5156051"/>
                </a:lnTo>
                <a:lnTo>
                  <a:pt x="638192" y="0"/>
                </a:lnTo>
                <a:close/>
              </a:path>
            </a:pathLst>
          </a:custGeom>
          <a:solidFill>
            <a:schemeClr val="bg1">
              <a:lumMod val="75000"/>
            </a:schemeClr>
          </a:solidFill>
          <a:ln>
            <a:noFill/>
          </a:ln>
        </p:spPr>
        <p:txBody>
          <a:bodyPr vert="horz" wrap="square" lIns="71305" tIns="35652" rIns="71305" bIns="35652" numCol="1" anchor="t" anchorCtr="0" compatLnSpc="1">
            <a:prstTxWarp prst="textNoShape">
              <a:avLst/>
            </a:prstTxWarp>
          </a:bodyPr>
          <a:lstStyle/>
          <a:p>
            <a:endParaRPr lang="zh-CN" altLang="en-US" dirty="0"/>
          </a:p>
        </p:txBody>
      </p:sp>
    </p:spTree>
    <p:extLst>
      <p:ext uri="{BB962C8B-B14F-4D97-AF65-F5344CB8AC3E}">
        <p14:creationId xmlns:p14="http://schemas.microsoft.com/office/powerpoint/2010/main" val="46151666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400"/>
                                        <p:tgtEl>
                                          <p:spTgt spid="26"/>
                                        </p:tgtEl>
                                      </p:cBhvr>
                                    </p:animEffect>
                                  </p:childTnLst>
                                </p:cTn>
                              </p:par>
                            </p:childTnLst>
                          </p:cTn>
                        </p:par>
                        <p:par>
                          <p:cTn id="17" fill="hold">
                            <p:stCondLst>
                              <p:cond delay="14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9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400"/>
                                        <p:tgtEl>
                                          <p:spTgt spid="5"/>
                                        </p:tgtEl>
                                      </p:cBhvr>
                                    </p:animEffect>
                                  </p:childTnLst>
                                </p:cTn>
                              </p:par>
                            </p:childTnLst>
                          </p:cTn>
                        </p:par>
                        <p:par>
                          <p:cTn id="25" fill="hold">
                            <p:stCondLst>
                              <p:cond delay="23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400"/>
                                        <p:tgtEl>
                                          <p:spTgt spid="4"/>
                                        </p:tgtEl>
                                      </p:cBhvr>
                                    </p:animEffect>
                                  </p:childTnLst>
                                </p:cTn>
                              </p:par>
                            </p:childTnLst>
                          </p:cTn>
                        </p:par>
                        <p:par>
                          <p:cTn id="29" fill="hold">
                            <p:stCondLst>
                              <p:cond delay="27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2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anim calcmode="lin" valueType="num">
                                      <p:cBhvr>
                                        <p:cTn id="53" dur="500" fill="hold"/>
                                        <p:tgtEl>
                                          <p:spTgt spid="7"/>
                                        </p:tgtEl>
                                        <p:attrNameLst>
                                          <p:attrName>ppt_x</p:attrName>
                                        </p:attrNameLst>
                                      </p:cBhvr>
                                      <p:tavLst>
                                        <p:tav tm="0">
                                          <p:val>
                                            <p:strVal val="#ppt_x"/>
                                          </p:val>
                                        </p:tav>
                                        <p:tav tm="100000">
                                          <p:val>
                                            <p:strVal val="#ppt_x"/>
                                          </p:val>
                                        </p:tav>
                                      </p:tavLst>
                                    </p:anim>
                                    <p:anim calcmode="lin" valueType="num">
                                      <p:cBhvr>
                                        <p:cTn id="54" dur="5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anim calcmode="lin" valueType="num">
                                      <p:cBhvr>
                                        <p:cTn id="58" dur="500" fill="hold"/>
                                        <p:tgtEl>
                                          <p:spTgt spid="16"/>
                                        </p:tgtEl>
                                        <p:attrNameLst>
                                          <p:attrName>ppt_x</p:attrName>
                                        </p:attrNameLst>
                                      </p:cBhvr>
                                      <p:tavLst>
                                        <p:tav tm="0">
                                          <p:val>
                                            <p:strVal val="#ppt_x"/>
                                          </p:val>
                                        </p:tav>
                                        <p:tav tm="100000">
                                          <p:val>
                                            <p:strVal val="#ppt_x"/>
                                          </p:val>
                                        </p:tav>
                                      </p:tavLst>
                                    </p:anim>
                                    <p:anim calcmode="lin" valueType="num">
                                      <p:cBhvr>
                                        <p:cTn id="59" dur="5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3400"/>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par>
                          <p:cTn id="70" fill="hold">
                            <p:stCondLst>
                              <p:cond delay="4300"/>
                            </p:stCondLst>
                            <p:childTnLst>
                              <p:par>
                                <p:cTn id="71" presetID="47"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anim calcmode="lin" valueType="num">
                                      <p:cBhvr>
                                        <p:cTn id="74" dur="500" fill="hold"/>
                                        <p:tgtEl>
                                          <p:spTgt spid="11"/>
                                        </p:tgtEl>
                                        <p:attrNameLst>
                                          <p:attrName>ppt_x</p:attrName>
                                        </p:attrNameLst>
                                      </p:cBhvr>
                                      <p:tavLst>
                                        <p:tav tm="0">
                                          <p:val>
                                            <p:strVal val="#ppt_x"/>
                                          </p:val>
                                        </p:tav>
                                        <p:tav tm="100000">
                                          <p:val>
                                            <p:strVal val="#ppt_x"/>
                                          </p:val>
                                        </p:tav>
                                      </p:tavLst>
                                    </p:anim>
                                    <p:anim calcmode="lin" valueType="num">
                                      <p:cBhvr>
                                        <p:cTn id="75" dur="500" fill="hold"/>
                                        <p:tgtEl>
                                          <p:spTgt spid="1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anim calcmode="lin" valueType="num">
                                      <p:cBhvr>
                                        <p:cTn id="79" dur="500" fill="hold"/>
                                        <p:tgtEl>
                                          <p:spTgt spid="18"/>
                                        </p:tgtEl>
                                        <p:attrNameLst>
                                          <p:attrName>ppt_x</p:attrName>
                                        </p:attrNameLst>
                                      </p:cBhvr>
                                      <p:tavLst>
                                        <p:tav tm="0">
                                          <p:val>
                                            <p:strVal val="#ppt_x"/>
                                          </p:val>
                                        </p:tav>
                                        <p:tav tm="100000">
                                          <p:val>
                                            <p:strVal val="#ppt_x"/>
                                          </p:val>
                                        </p:tav>
                                      </p:tavLst>
                                    </p:anim>
                                    <p:anim calcmode="lin" valueType="num">
                                      <p:cBhvr>
                                        <p:cTn id="80" dur="500" fill="hold"/>
                                        <p:tgtEl>
                                          <p:spTgt spid="18"/>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anim calcmode="lin" valueType="num">
                                      <p:cBhvr>
                                        <p:cTn id="84" dur="500" fill="hold"/>
                                        <p:tgtEl>
                                          <p:spTgt spid="19"/>
                                        </p:tgtEl>
                                        <p:attrNameLst>
                                          <p:attrName>ppt_x</p:attrName>
                                        </p:attrNameLst>
                                      </p:cBhvr>
                                      <p:tavLst>
                                        <p:tav tm="0">
                                          <p:val>
                                            <p:strVal val="#ppt_x"/>
                                          </p:val>
                                        </p:tav>
                                        <p:tav tm="100000">
                                          <p:val>
                                            <p:strVal val="#ppt_x"/>
                                          </p:val>
                                        </p:tav>
                                      </p:tavLst>
                                    </p:anim>
                                    <p:anim calcmode="lin" valueType="num">
                                      <p:cBhvr>
                                        <p:cTn id="85" dur="500" fill="hold"/>
                                        <p:tgtEl>
                                          <p:spTgt spid="1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20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500"/>
                                        <p:tgtEl>
                                          <p:spTgt spid="10"/>
                                        </p:tgtEl>
                                      </p:cBhvr>
                                    </p:animEffect>
                                    <p:anim calcmode="lin" valueType="num">
                                      <p:cBhvr>
                                        <p:cTn id="89" dur="500" fill="hold"/>
                                        <p:tgtEl>
                                          <p:spTgt spid="10"/>
                                        </p:tgtEl>
                                        <p:attrNameLst>
                                          <p:attrName>ppt_x</p:attrName>
                                        </p:attrNameLst>
                                      </p:cBhvr>
                                      <p:tavLst>
                                        <p:tav tm="0">
                                          <p:val>
                                            <p:strVal val="#ppt_x"/>
                                          </p:val>
                                        </p:tav>
                                        <p:tav tm="100000">
                                          <p:val>
                                            <p:strVal val="#ppt_x"/>
                                          </p:val>
                                        </p:tav>
                                      </p:tavLst>
                                    </p:anim>
                                    <p:anim calcmode="lin" valueType="num">
                                      <p:cBhvr>
                                        <p:cTn id="90" dur="500" fill="hold"/>
                                        <p:tgtEl>
                                          <p:spTgt spid="1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40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ppt_x</p:attrName>
                                        </p:attrNameLst>
                                      </p:cBhvr>
                                      <p:tavLst>
                                        <p:tav tm="0">
                                          <p:val>
                                            <p:strVal val="#ppt_x"/>
                                          </p:val>
                                        </p:tav>
                                        <p:tav tm="100000">
                                          <p:val>
                                            <p:strVal val="#ppt_x"/>
                                          </p:val>
                                        </p:tav>
                                      </p:tavLst>
                                    </p:anim>
                                    <p:anim calcmode="lin" valueType="num">
                                      <p:cBhvr>
                                        <p:cTn id="95" dur="500" fill="hold"/>
                                        <p:tgtEl>
                                          <p:spTgt spid="2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40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strVal val="#ppt_x"/>
                                          </p:val>
                                        </p:tav>
                                        <p:tav tm="100000">
                                          <p:val>
                                            <p:strVal val="#ppt_x"/>
                                          </p:val>
                                        </p:tav>
                                      </p:tavLst>
                                    </p:anim>
                                    <p:anim calcmode="lin" valueType="num">
                                      <p:cBhvr>
                                        <p:cTn id="100" dur="5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5200"/>
                            </p:stCondLst>
                            <p:childTnLst>
                              <p:par>
                                <p:cTn id="102" presetID="22" presetClass="entr" presetSubtype="8"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left)">
                                      <p:cBhvr>
                                        <p:cTn id="104" dur="500"/>
                                        <p:tgtEl>
                                          <p:spTgt spid="20"/>
                                        </p:tgtEl>
                                      </p:cBhvr>
                                    </p:animEffect>
                                  </p:childTnLst>
                                </p:cTn>
                              </p:par>
                              <p:par>
                                <p:cTn id="105" presetID="22" presetClass="entr" presetSubtype="8" fill="hold" grpId="0" nodeType="withEffect">
                                  <p:stCondLst>
                                    <p:cond delay="200"/>
                                  </p:stCondLst>
                                  <p:childTnLst>
                                    <p:set>
                                      <p:cBhvr>
                                        <p:cTn id="106" dur="1" fill="hold">
                                          <p:stCondLst>
                                            <p:cond delay="0"/>
                                          </p:stCondLst>
                                        </p:cTn>
                                        <p:tgtEl>
                                          <p:spTgt spid="21"/>
                                        </p:tgtEl>
                                        <p:attrNameLst>
                                          <p:attrName>style.visibility</p:attrName>
                                        </p:attrNameLst>
                                      </p:cBhvr>
                                      <p:to>
                                        <p:strVal val="visible"/>
                                      </p:to>
                                    </p:set>
                                    <p:animEffect transition="in" filter="wipe(left)">
                                      <p:cBhvr>
                                        <p:cTn id="107" dur="500"/>
                                        <p:tgtEl>
                                          <p:spTgt spid="21"/>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4"/>
                                        </p:tgtEl>
                                        <p:attrNameLst>
                                          <p:attrName>style.visibility</p:attrName>
                                        </p:attrNameLst>
                                      </p:cBhvr>
                                      <p:to>
                                        <p:strVal val="visible"/>
                                      </p:to>
                                    </p:set>
                                    <p:animEffect transition="in" filter="wipe(left)">
                                      <p:cBhvr>
                                        <p:cTn id="1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animBg="1"/>
      <p:bldP spid="23" grpId="0"/>
      <p:bldP spid="24"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3B6D"/>
        </a:solidFill>
        <a:effectLst/>
      </p:bgPr>
    </p:bg>
    <p:spTree>
      <p:nvGrpSpPr>
        <p:cNvPr id="1" name=""/>
        <p:cNvGrpSpPr/>
        <p:nvPr/>
      </p:nvGrpSpPr>
      <p:grpSpPr>
        <a:xfrm>
          <a:off x="0" y="0"/>
          <a:ext cx="0" cy="0"/>
          <a:chOff x="0" y="0"/>
          <a:chExt cx="0" cy="0"/>
        </a:xfrm>
      </p:grpSpPr>
      <p:sp>
        <p:nvSpPr>
          <p:cNvPr id="4" name="矩形 3"/>
          <p:cNvSpPr/>
          <p:nvPr/>
        </p:nvSpPr>
        <p:spPr>
          <a:xfrm>
            <a:off x="2095852" y="554985"/>
            <a:ext cx="1107996" cy="646331"/>
          </a:xfrm>
          <a:prstGeom prst="rect">
            <a:avLst/>
          </a:prstGeom>
        </p:spPr>
        <p:txBody>
          <a:bodyPr vert="horz" wrap="none">
            <a:spAutoFit/>
          </a:bodyPr>
          <a:lstStyle/>
          <a:p>
            <a:r>
              <a:rPr lang="zh-CN" altLang="en-US" sz="3600" b="1" dirty="0">
                <a:solidFill>
                  <a:schemeClr val="bg1"/>
                </a:solidFill>
                <a:latin typeface="微软雅黑" pitchFamily="34" charset="-122"/>
                <a:ea typeface="微软雅黑" pitchFamily="34" charset="-122"/>
              </a:rPr>
              <a:t>绪论</a:t>
            </a:r>
          </a:p>
        </p:txBody>
      </p:sp>
      <p:sp>
        <p:nvSpPr>
          <p:cNvPr id="5" name="Freeform 5"/>
          <p:cNvSpPr>
            <a:spLocks noEditPoints="1"/>
          </p:cNvSpPr>
          <p:nvPr/>
        </p:nvSpPr>
        <p:spPr bwMode="auto">
          <a:xfrm>
            <a:off x="4395941" y="1380026"/>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6" name="矩形 5"/>
          <p:cNvSpPr/>
          <p:nvPr/>
        </p:nvSpPr>
        <p:spPr>
          <a:xfrm>
            <a:off x="4899997" y="1328564"/>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选题背景</a:t>
            </a:r>
          </a:p>
        </p:txBody>
      </p:sp>
      <p:sp>
        <p:nvSpPr>
          <p:cNvPr id="7" name="Freeform 5"/>
          <p:cNvSpPr>
            <a:spLocks noEditPoints="1"/>
          </p:cNvSpPr>
          <p:nvPr/>
        </p:nvSpPr>
        <p:spPr bwMode="auto">
          <a:xfrm>
            <a:off x="4395941" y="2020694"/>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8" name="矩形 7"/>
          <p:cNvSpPr/>
          <p:nvPr/>
        </p:nvSpPr>
        <p:spPr>
          <a:xfrm>
            <a:off x="4899997" y="1969232"/>
            <a:ext cx="141577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研究意义</a:t>
            </a:r>
          </a:p>
        </p:txBody>
      </p:sp>
      <p:sp>
        <p:nvSpPr>
          <p:cNvPr id="9" name="Freeform 5"/>
          <p:cNvSpPr>
            <a:spLocks noEditPoints="1"/>
          </p:cNvSpPr>
          <p:nvPr/>
        </p:nvSpPr>
        <p:spPr bwMode="auto">
          <a:xfrm>
            <a:off x="4395941" y="2661362"/>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0" name="矩形 9"/>
          <p:cNvSpPr/>
          <p:nvPr/>
        </p:nvSpPr>
        <p:spPr>
          <a:xfrm>
            <a:off x="4899997" y="2609900"/>
            <a:ext cx="2954655"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国内外相关研究综述</a:t>
            </a:r>
          </a:p>
        </p:txBody>
      </p:sp>
      <p:sp>
        <p:nvSpPr>
          <p:cNvPr id="11" name="Freeform 5"/>
          <p:cNvSpPr>
            <a:spLocks noEditPoints="1"/>
          </p:cNvSpPr>
          <p:nvPr/>
        </p:nvSpPr>
        <p:spPr bwMode="auto">
          <a:xfrm>
            <a:off x="4395941" y="3302030"/>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2" name="矩形 11"/>
          <p:cNvSpPr/>
          <p:nvPr/>
        </p:nvSpPr>
        <p:spPr>
          <a:xfrm>
            <a:off x="4899997" y="3250568"/>
            <a:ext cx="2954655"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理论基础与文献综述</a:t>
            </a:r>
          </a:p>
        </p:txBody>
      </p:sp>
      <p:sp>
        <p:nvSpPr>
          <p:cNvPr id="13" name="Freeform 5"/>
          <p:cNvSpPr>
            <a:spLocks noEditPoints="1"/>
          </p:cNvSpPr>
          <p:nvPr/>
        </p:nvSpPr>
        <p:spPr bwMode="auto">
          <a:xfrm>
            <a:off x="4395941" y="3942697"/>
            <a:ext cx="366713" cy="368300"/>
          </a:xfrm>
          <a:custGeom>
            <a:avLst/>
            <a:gdLst>
              <a:gd name="T0" fmla="*/ 721 w 1441"/>
              <a:gd name="T1" fmla="*/ 0 h 1441"/>
              <a:gd name="T2" fmla="*/ 1441 w 1441"/>
              <a:gd name="T3" fmla="*/ 721 h 1441"/>
              <a:gd name="T4" fmla="*/ 721 w 1441"/>
              <a:gd name="T5" fmla="*/ 1441 h 1441"/>
              <a:gd name="T6" fmla="*/ 0 w 1441"/>
              <a:gd name="T7" fmla="*/ 721 h 1441"/>
              <a:gd name="T8" fmla="*/ 721 w 1441"/>
              <a:gd name="T9" fmla="*/ 0 h 1441"/>
              <a:gd name="T10" fmla="*/ 721 w 1441"/>
              <a:gd name="T11" fmla="*/ 186 h 1441"/>
              <a:gd name="T12" fmla="*/ 1255 w 1441"/>
              <a:gd name="T13" fmla="*/ 721 h 1441"/>
              <a:gd name="T14" fmla="*/ 721 w 1441"/>
              <a:gd name="T15" fmla="*/ 1255 h 1441"/>
              <a:gd name="T16" fmla="*/ 186 w 1441"/>
              <a:gd name="T17" fmla="*/ 721 h 1441"/>
              <a:gd name="T18" fmla="*/ 721 w 1441"/>
              <a:gd name="T19" fmla="*/ 186 h 1441"/>
              <a:gd name="T20" fmla="*/ 305 w 1441"/>
              <a:gd name="T21" fmla="*/ 928 h 1441"/>
              <a:gd name="T22" fmla="*/ 751 w 1441"/>
              <a:gd name="T23" fmla="*/ 928 h 1441"/>
              <a:gd name="T24" fmla="*/ 751 w 1441"/>
              <a:gd name="T25" fmla="*/ 1135 h 1441"/>
              <a:gd name="T26" fmla="*/ 1197 w 1441"/>
              <a:gd name="T27" fmla="*/ 721 h 1441"/>
              <a:gd name="T28" fmla="*/ 751 w 1441"/>
              <a:gd name="T29" fmla="*/ 306 h 1441"/>
              <a:gd name="T30" fmla="*/ 751 w 1441"/>
              <a:gd name="T31" fmla="*/ 513 h 1441"/>
              <a:gd name="T32" fmla="*/ 305 w 1441"/>
              <a:gd name="T33" fmla="*/ 513 h 1441"/>
              <a:gd name="T34" fmla="*/ 305 w 1441"/>
              <a:gd name="T35" fmla="*/ 928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1" h="1441">
                <a:moveTo>
                  <a:pt x="721" y="0"/>
                </a:moveTo>
                <a:cubicBezTo>
                  <a:pt x="1119" y="0"/>
                  <a:pt x="1441" y="323"/>
                  <a:pt x="1441" y="721"/>
                </a:cubicBezTo>
                <a:cubicBezTo>
                  <a:pt x="1441" y="1119"/>
                  <a:pt x="1119" y="1441"/>
                  <a:pt x="721" y="1441"/>
                </a:cubicBezTo>
                <a:cubicBezTo>
                  <a:pt x="323" y="1441"/>
                  <a:pt x="0" y="1119"/>
                  <a:pt x="0" y="721"/>
                </a:cubicBezTo>
                <a:cubicBezTo>
                  <a:pt x="0" y="323"/>
                  <a:pt x="323" y="0"/>
                  <a:pt x="721" y="0"/>
                </a:cubicBezTo>
                <a:close/>
                <a:moveTo>
                  <a:pt x="721" y="186"/>
                </a:moveTo>
                <a:cubicBezTo>
                  <a:pt x="1016" y="186"/>
                  <a:pt x="1255" y="426"/>
                  <a:pt x="1255" y="721"/>
                </a:cubicBezTo>
                <a:cubicBezTo>
                  <a:pt x="1255" y="1016"/>
                  <a:pt x="1016" y="1255"/>
                  <a:pt x="721" y="1255"/>
                </a:cubicBezTo>
                <a:cubicBezTo>
                  <a:pt x="426" y="1255"/>
                  <a:pt x="186" y="1016"/>
                  <a:pt x="186" y="721"/>
                </a:cubicBezTo>
                <a:cubicBezTo>
                  <a:pt x="186" y="426"/>
                  <a:pt x="426" y="186"/>
                  <a:pt x="721" y="186"/>
                </a:cubicBezTo>
                <a:close/>
                <a:moveTo>
                  <a:pt x="305" y="928"/>
                </a:moveTo>
                <a:lnTo>
                  <a:pt x="751" y="928"/>
                </a:lnTo>
                <a:lnTo>
                  <a:pt x="751" y="1135"/>
                </a:lnTo>
                <a:lnTo>
                  <a:pt x="1197" y="721"/>
                </a:lnTo>
                <a:lnTo>
                  <a:pt x="751" y="306"/>
                </a:lnTo>
                <a:lnTo>
                  <a:pt x="751" y="513"/>
                </a:lnTo>
                <a:lnTo>
                  <a:pt x="305" y="513"/>
                </a:lnTo>
                <a:lnTo>
                  <a:pt x="305" y="92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sp>
        <p:nvSpPr>
          <p:cNvPr id="14" name="矩形 13"/>
          <p:cNvSpPr/>
          <p:nvPr/>
        </p:nvSpPr>
        <p:spPr>
          <a:xfrm>
            <a:off x="4899997" y="3891235"/>
            <a:ext cx="2339102" cy="461665"/>
          </a:xfrm>
          <a:prstGeom prst="rect">
            <a:avLst/>
          </a:prstGeom>
        </p:spPr>
        <p:txBody>
          <a:bodyPr wrap="none">
            <a:spAutoFit/>
          </a:bodyPr>
          <a:lstStyle/>
          <a:p>
            <a:r>
              <a:rPr lang="zh-CN" altLang="en-US" sz="2400" b="1" dirty="0">
                <a:solidFill>
                  <a:schemeClr val="bg1"/>
                </a:solidFill>
                <a:latin typeface="微软雅黑" pitchFamily="34" charset="-122"/>
                <a:ea typeface="微软雅黑" pitchFamily="34" charset="-122"/>
              </a:rPr>
              <a:t>主要贡献与创新</a:t>
            </a:r>
          </a:p>
        </p:txBody>
      </p:sp>
      <p:sp>
        <p:nvSpPr>
          <p:cNvPr id="15" name="Freeform 5"/>
          <p:cNvSpPr>
            <a:spLocks noEditPoints="1"/>
          </p:cNvSpPr>
          <p:nvPr/>
        </p:nvSpPr>
        <p:spPr bwMode="auto">
          <a:xfrm>
            <a:off x="1498119" y="1555122"/>
            <a:ext cx="2303462" cy="2306637"/>
          </a:xfrm>
          <a:custGeom>
            <a:avLst/>
            <a:gdLst>
              <a:gd name="T0" fmla="*/ 2192287 w 3543"/>
              <a:gd name="T1" fmla="*/ 1153644 h 3543"/>
              <a:gd name="T2" fmla="*/ 111175 w 3543"/>
              <a:gd name="T3" fmla="*/ 1153644 h 3543"/>
              <a:gd name="T4" fmla="*/ 1151406 w 3543"/>
              <a:gd name="T5" fmla="*/ 0 h 3543"/>
              <a:gd name="T6" fmla="*/ 1151406 w 3543"/>
              <a:gd name="T7" fmla="*/ 2306637 h 3543"/>
              <a:gd name="T8" fmla="*/ 1151406 w 3543"/>
              <a:gd name="T9" fmla="*/ 0 h 3543"/>
              <a:gd name="T10" fmla="*/ 1236575 w 3543"/>
              <a:gd name="T11" fmla="*/ 1578774 h 3543"/>
              <a:gd name="T12" fmla="*/ 1036330 w 3543"/>
              <a:gd name="T13" fmla="*/ 1668617 h 3543"/>
              <a:gd name="T14" fmla="*/ 843888 w 3543"/>
              <a:gd name="T15" fmla="*/ 440755 h 3543"/>
              <a:gd name="T16" fmla="*/ 886147 w 3543"/>
              <a:gd name="T17" fmla="*/ 468749 h 3543"/>
              <a:gd name="T18" fmla="*/ 1169610 w 3543"/>
              <a:gd name="T19" fmla="*/ 399088 h 3543"/>
              <a:gd name="T20" fmla="*/ 799028 w 3543"/>
              <a:gd name="T21" fmla="*/ 450520 h 3543"/>
              <a:gd name="T22" fmla="*/ 878995 w 3543"/>
              <a:gd name="T23" fmla="*/ 529296 h 3543"/>
              <a:gd name="T24" fmla="*/ 862092 w 3543"/>
              <a:gd name="T25" fmla="*/ 1126951 h 3543"/>
              <a:gd name="T26" fmla="*/ 782124 w 3543"/>
              <a:gd name="T27" fmla="*/ 1048826 h 3543"/>
              <a:gd name="T28" fmla="*/ 799028 w 3543"/>
              <a:gd name="T29" fmla="*/ 450520 h 3543"/>
              <a:gd name="T30" fmla="*/ 1098094 w 3543"/>
              <a:gd name="T31" fmla="*/ 654947 h 3543"/>
              <a:gd name="T32" fmla="*/ 1438770 w 3543"/>
              <a:gd name="T33" fmla="*/ 615884 h 3543"/>
              <a:gd name="T34" fmla="*/ 1061036 w 3543"/>
              <a:gd name="T35" fmla="*/ 630858 h 3543"/>
              <a:gd name="T36" fmla="*/ 1079890 w 3543"/>
              <a:gd name="T37" fmla="*/ 681640 h 3543"/>
              <a:gd name="T38" fmla="*/ 1096794 w 3543"/>
              <a:gd name="T39" fmla="*/ 1301430 h 3543"/>
              <a:gd name="T40" fmla="*/ 1016176 w 3543"/>
              <a:gd name="T41" fmla="*/ 1277342 h 3543"/>
              <a:gd name="T42" fmla="*/ 999272 w 3543"/>
              <a:gd name="T43" fmla="*/ 657551 h 3543"/>
              <a:gd name="T44" fmla="*/ 1127351 w 3543"/>
              <a:gd name="T45" fmla="*/ 707030 h 3543"/>
              <a:gd name="T46" fmla="*/ 1533041 w 3543"/>
              <a:gd name="T47" fmla="*/ 707030 h 3543"/>
              <a:gd name="T48" fmla="*/ 1477778 w 3543"/>
              <a:gd name="T49" fmla="*/ 1266925 h 3543"/>
              <a:gd name="T50" fmla="*/ 1127351 w 3543"/>
              <a:gd name="T51" fmla="*/ 707030 h 3543"/>
              <a:gd name="T52" fmla="*/ 1468676 w 3543"/>
              <a:gd name="T53" fmla="*/ 753254 h 3543"/>
              <a:gd name="T54" fmla="*/ 1194966 w 3543"/>
              <a:gd name="T55" fmla="*/ 912759 h 3543"/>
              <a:gd name="T56" fmla="*/ 910202 w 3543"/>
              <a:gd name="T57" fmla="*/ 516275 h 3543"/>
              <a:gd name="T58" fmla="*/ 1315242 w 3543"/>
              <a:gd name="T59" fmla="*/ 516926 h 3543"/>
              <a:gd name="T60" fmla="*/ 983669 w 3543"/>
              <a:gd name="T61" fmla="*/ 573567 h 3543"/>
              <a:gd name="T62" fmla="*/ 951812 w 3543"/>
              <a:gd name="T63" fmla="*/ 1115884 h 3543"/>
              <a:gd name="T64" fmla="*/ 910202 w 3543"/>
              <a:gd name="T65" fmla="*/ 516275 h 3543"/>
              <a:gd name="T66" fmla="*/ 724261 w 3543"/>
              <a:gd name="T67" fmla="*/ 800780 h 3543"/>
              <a:gd name="T68" fmla="*/ 659247 w 3543"/>
              <a:gd name="T69" fmla="*/ 686848 h 3543"/>
              <a:gd name="T70" fmla="*/ 551323 w 3543"/>
              <a:gd name="T71" fmla="*/ 1398435 h 3543"/>
              <a:gd name="T72" fmla="*/ 629990 w 3543"/>
              <a:gd name="T73" fmla="*/ 1501951 h 3543"/>
              <a:gd name="T74" fmla="*/ 436247 w 3543"/>
              <a:gd name="T75" fmla="*/ 1748695 h 3543"/>
              <a:gd name="T76" fmla="*/ 1891270 w 3543"/>
              <a:gd name="T77" fmla="*/ 1654945 h 3543"/>
              <a:gd name="T78" fmla="*/ 1767743 w 3543"/>
              <a:gd name="T79" fmla="*/ 1398435 h 3543"/>
              <a:gd name="T80" fmla="*/ 1660469 w 3543"/>
              <a:gd name="T81" fmla="*/ 686848 h 3543"/>
              <a:gd name="T82" fmla="*/ 1595455 w 3543"/>
              <a:gd name="T83" fmla="*/ 800780 h 3543"/>
              <a:gd name="T84" fmla="*/ 1665020 w 3543"/>
              <a:gd name="T85" fmla="*/ 1414711 h 3543"/>
              <a:gd name="T86" fmla="*/ 654045 w 3543"/>
              <a:gd name="T87" fmla="*/ 800780 h 35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43" h="3543">
                <a:moveTo>
                  <a:pt x="1771" y="171"/>
                </a:moveTo>
                <a:cubicBezTo>
                  <a:pt x="2655" y="171"/>
                  <a:pt x="3372" y="888"/>
                  <a:pt x="3372" y="1772"/>
                </a:cubicBezTo>
                <a:cubicBezTo>
                  <a:pt x="3372" y="2655"/>
                  <a:pt x="2655" y="3372"/>
                  <a:pt x="1771" y="3372"/>
                </a:cubicBezTo>
                <a:cubicBezTo>
                  <a:pt x="888" y="3372"/>
                  <a:pt x="171" y="2655"/>
                  <a:pt x="171" y="1772"/>
                </a:cubicBezTo>
                <a:cubicBezTo>
                  <a:pt x="171" y="888"/>
                  <a:pt x="888" y="171"/>
                  <a:pt x="1771" y="171"/>
                </a:cubicBezTo>
                <a:close/>
                <a:moveTo>
                  <a:pt x="1771" y="0"/>
                </a:moveTo>
                <a:cubicBezTo>
                  <a:pt x="2750" y="0"/>
                  <a:pt x="3543" y="793"/>
                  <a:pt x="3543" y="1772"/>
                </a:cubicBezTo>
                <a:cubicBezTo>
                  <a:pt x="3543" y="2750"/>
                  <a:pt x="2750" y="3543"/>
                  <a:pt x="1771" y="3543"/>
                </a:cubicBezTo>
                <a:cubicBezTo>
                  <a:pt x="793" y="3543"/>
                  <a:pt x="0" y="2750"/>
                  <a:pt x="0" y="1772"/>
                </a:cubicBezTo>
                <a:cubicBezTo>
                  <a:pt x="0" y="793"/>
                  <a:pt x="793" y="0"/>
                  <a:pt x="1771" y="0"/>
                </a:cubicBezTo>
                <a:close/>
                <a:moveTo>
                  <a:pt x="1664" y="2425"/>
                </a:moveTo>
                <a:lnTo>
                  <a:pt x="1902" y="2425"/>
                </a:lnTo>
                <a:lnTo>
                  <a:pt x="1985" y="2563"/>
                </a:lnTo>
                <a:lnTo>
                  <a:pt x="1594" y="2563"/>
                </a:lnTo>
                <a:lnTo>
                  <a:pt x="1664" y="2425"/>
                </a:lnTo>
                <a:close/>
                <a:moveTo>
                  <a:pt x="1298" y="677"/>
                </a:moveTo>
                <a:lnTo>
                  <a:pt x="1355" y="713"/>
                </a:lnTo>
                <a:cubicBezTo>
                  <a:pt x="1358" y="715"/>
                  <a:pt x="1361" y="717"/>
                  <a:pt x="1363" y="720"/>
                </a:cubicBezTo>
                <a:lnTo>
                  <a:pt x="1878" y="654"/>
                </a:lnTo>
                <a:cubicBezTo>
                  <a:pt x="1866" y="625"/>
                  <a:pt x="1835" y="608"/>
                  <a:pt x="1799" y="613"/>
                </a:cubicBezTo>
                <a:lnTo>
                  <a:pt x="1298" y="677"/>
                </a:lnTo>
                <a:close/>
                <a:moveTo>
                  <a:pt x="1229" y="692"/>
                </a:moveTo>
                <a:lnTo>
                  <a:pt x="1326" y="755"/>
                </a:lnTo>
                <a:cubicBezTo>
                  <a:pt x="1341" y="764"/>
                  <a:pt x="1352" y="790"/>
                  <a:pt x="1352" y="813"/>
                </a:cubicBezTo>
                <a:lnTo>
                  <a:pt x="1352" y="1706"/>
                </a:lnTo>
                <a:cubicBezTo>
                  <a:pt x="1352" y="1729"/>
                  <a:pt x="1341" y="1740"/>
                  <a:pt x="1326" y="1731"/>
                </a:cubicBezTo>
                <a:lnTo>
                  <a:pt x="1229" y="1669"/>
                </a:lnTo>
                <a:cubicBezTo>
                  <a:pt x="1215" y="1660"/>
                  <a:pt x="1203" y="1634"/>
                  <a:pt x="1203" y="1611"/>
                </a:cubicBezTo>
                <a:lnTo>
                  <a:pt x="1203" y="717"/>
                </a:lnTo>
                <a:cubicBezTo>
                  <a:pt x="1203" y="694"/>
                  <a:pt x="1215" y="683"/>
                  <a:pt x="1229" y="692"/>
                </a:cubicBezTo>
                <a:close/>
                <a:moveTo>
                  <a:pt x="1632" y="969"/>
                </a:moveTo>
                <a:lnTo>
                  <a:pt x="1689" y="1006"/>
                </a:lnTo>
                <a:cubicBezTo>
                  <a:pt x="1692" y="1008"/>
                  <a:pt x="1695" y="1010"/>
                  <a:pt x="1698" y="1012"/>
                </a:cubicBezTo>
                <a:lnTo>
                  <a:pt x="2213" y="946"/>
                </a:lnTo>
                <a:cubicBezTo>
                  <a:pt x="2200" y="918"/>
                  <a:pt x="2169" y="900"/>
                  <a:pt x="2134" y="905"/>
                </a:cubicBezTo>
                <a:lnTo>
                  <a:pt x="1632" y="969"/>
                </a:lnTo>
                <a:close/>
                <a:moveTo>
                  <a:pt x="1563" y="985"/>
                </a:moveTo>
                <a:lnTo>
                  <a:pt x="1661" y="1047"/>
                </a:lnTo>
                <a:cubicBezTo>
                  <a:pt x="1675" y="1056"/>
                  <a:pt x="1687" y="1082"/>
                  <a:pt x="1687" y="1105"/>
                </a:cubicBezTo>
                <a:lnTo>
                  <a:pt x="1687" y="1999"/>
                </a:lnTo>
                <a:cubicBezTo>
                  <a:pt x="1687" y="2022"/>
                  <a:pt x="1675" y="2033"/>
                  <a:pt x="1661" y="2024"/>
                </a:cubicBezTo>
                <a:lnTo>
                  <a:pt x="1563" y="1962"/>
                </a:lnTo>
                <a:cubicBezTo>
                  <a:pt x="1549" y="1952"/>
                  <a:pt x="1537" y="1926"/>
                  <a:pt x="1537" y="1903"/>
                </a:cubicBezTo>
                <a:lnTo>
                  <a:pt x="1537" y="1010"/>
                </a:lnTo>
                <a:cubicBezTo>
                  <a:pt x="1537" y="987"/>
                  <a:pt x="1549" y="976"/>
                  <a:pt x="1563" y="985"/>
                </a:cubicBezTo>
                <a:close/>
                <a:moveTo>
                  <a:pt x="1734" y="1086"/>
                </a:moveTo>
                <a:lnTo>
                  <a:pt x="2273" y="1017"/>
                </a:lnTo>
                <a:cubicBezTo>
                  <a:pt x="2320" y="1011"/>
                  <a:pt x="2358" y="1042"/>
                  <a:pt x="2358" y="1086"/>
                </a:cubicBezTo>
                <a:lnTo>
                  <a:pt x="2358" y="1855"/>
                </a:lnTo>
                <a:cubicBezTo>
                  <a:pt x="2358" y="1899"/>
                  <a:pt x="2320" y="1940"/>
                  <a:pt x="2273" y="1946"/>
                </a:cubicBezTo>
                <a:lnTo>
                  <a:pt x="1734" y="2015"/>
                </a:lnTo>
                <a:lnTo>
                  <a:pt x="1734" y="1086"/>
                </a:lnTo>
                <a:close/>
                <a:moveTo>
                  <a:pt x="1838" y="1211"/>
                </a:moveTo>
                <a:lnTo>
                  <a:pt x="2259" y="1157"/>
                </a:lnTo>
                <a:lnTo>
                  <a:pt x="2259" y="1347"/>
                </a:lnTo>
                <a:lnTo>
                  <a:pt x="1838" y="1402"/>
                </a:lnTo>
                <a:lnTo>
                  <a:pt x="1838" y="1211"/>
                </a:lnTo>
                <a:close/>
                <a:moveTo>
                  <a:pt x="1400" y="793"/>
                </a:moveTo>
                <a:lnTo>
                  <a:pt x="1939" y="724"/>
                </a:lnTo>
                <a:cubicBezTo>
                  <a:pt x="1985" y="718"/>
                  <a:pt x="2023" y="749"/>
                  <a:pt x="2023" y="794"/>
                </a:cubicBezTo>
                <a:lnTo>
                  <a:pt x="2023" y="816"/>
                </a:lnTo>
                <a:lnTo>
                  <a:pt x="1513" y="881"/>
                </a:lnTo>
                <a:cubicBezTo>
                  <a:pt x="1477" y="891"/>
                  <a:pt x="1462" y="915"/>
                  <a:pt x="1464" y="963"/>
                </a:cubicBezTo>
                <a:lnTo>
                  <a:pt x="1464" y="1714"/>
                </a:lnTo>
                <a:lnTo>
                  <a:pt x="1400" y="1723"/>
                </a:lnTo>
                <a:lnTo>
                  <a:pt x="1400" y="793"/>
                </a:lnTo>
                <a:close/>
                <a:moveTo>
                  <a:pt x="1006" y="1230"/>
                </a:moveTo>
                <a:lnTo>
                  <a:pt x="1114" y="1230"/>
                </a:lnTo>
                <a:lnTo>
                  <a:pt x="1114" y="1055"/>
                </a:lnTo>
                <a:lnTo>
                  <a:pt x="1014" y="1055"/>
                </a:lnTo>
                <a:cubicBezTo>
                  <a:pt x="923" y="1055"/>
                  <a:pt x="848" y="1130"/>
                  <a:pt x="848" y="1221"/>
                </a:cubicBezTo>
                <a:lnTo>
                  <a:pt x="848" y="2148"/>
                </a:lnTo>
                <a:cubicBezTo>
                  <a:pt x="848" y="2223"/>
                  <a:pt x="899" y="2287"/>
                  <a:pt x="969" y="2307"/>
                </a:cubicBezTo>
                <a:lnTo>
                  <a:pt x="671" y="2542"/>
                </a:lnTo>
                <a:lnTo>
                  <a:pt x="671" y="2686"/>
                </a:lnTo>
                <a:lnTo>
                  <a:pt x="2909" y="2686"/>
                </a:lnTo>
                <a:lnTo>
                  <a:pt x="2909" y="2542"/>
                </a:lnTo>
                <a:lnTo>
                  <a:pt x="2589" y="2309"/>
                </a:lnTo>
                <a:cubicBezTo>
                  <a:pt x="2663" y="2293"/>
                  <a:pt x="2719" y="2226"/>
                  <a:pt x="2719" y="2148"/>
                </a:cubicBezTo>
                <a:lnTo>
                  <a:pt x="2719" y="1221"/>
                </a:lnTo>
                <a:cubicBezTo>
                  <a:pt x="2719" y="1130"/>
                  <a:pt x="2645" y="1055"/>
                  <a:pt x="2554" y="1055"/>
                </a:cubicBezTo>
                <a:lnTo>
                  <a:pt x="2454" y="1055"/>
                </a:lnTo>
                <a:lnTo>
                  <a:pt x="2454" y="1230"/>
                </a:lnTo>
                <a:lnTo>
                  <a:pt x="2561" y="1230"/>
                </a:lnTo>
                <a:lnTo>
                  <a:pt x="2561" y="2173"/>
                </a:lnTo>
                <a:lnTo>
                  <a:pt x="1006" y="2173"/>
                </a:lnTo>
                <a:lnTo>
                  <a:pt x="1006" y="1230"/>
                </a:lnTo>
                <a:close/>
              </a:path>
            </a:pathLst>
          </a:custGeom>
          <a:solidFill>
            <a:schemeClr val="bg1"/>
          </a:solidFill>
          <a:ln>
            <a:noFill/>
          </a:ln>
        </p:spPr>
        <p:txBody>
          <a:bodyPr/>
          <a:lstStyle/>
          <a:p>
            <a:endParaRPr lang="zh-CN" altLang="en-US">
              <a:solidFill>
                <a:schemeClr val="bg1"/>
              </a:solidFill>
            </a:endParaRPr>
          </a:p>
        </p:txBody>
      </p:sp>
    </p:spTree>
    <p:extLst>
      <p:ext uri="{BB962C8B-B14F-4D97-AF65-F5344CB8AC3E}">
        <p14:creationId xmlns:p14="http://schemas.microsoft.com/office/powerpoint/2010/main" val="1771571134"/>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grpSp>
        <p:nvGrpSpPr>
          <p:cNvPr id="4" name="组合 3"/>
          <p:cNvGrpSpPr/>
          <p:nvPr/>
        </p:nvGrpSpPr>
        <p:grpSpPr>
          <a:xfrm>
            <a:off x="1031651" y="1804239"/>
            <a:ext cx="3238673" cy="119986"/>
            <a:chOff x="1507396" y="1628800"/>
            <a:chExt cx="4320480" cy="144016"/>
          </a:xfrm>
        </p:grpSpPr>
        <p:cxnSp>
          <p:nvCxnSpPr>
            <p:cNvPr id="5" name="直接连接符 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686629" y="1804239"/>
            <a:ext cx="3238673" cy="119986"/>
            <a:chOff x="1507396" y="1628800"/>
            <a:chExt cx="4320480" cy="144016"/>
          </a:xfrm>
        </p:grpSpPr>
        <p:cxnSp>
          <p:nvCxnSpPr>
            <p:cNvPr id="17" name="直接连接符 16"/>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4128107"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10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29" name="TextBox 28"/>
          <p:cNvSpPr txBox="1"/>
          <p:nvPr/>
        </p:nvSpPr>
        <p:spPr>
          <a:xfrm>
            <a:off x="3773964"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20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0" name="TextBox 29"/>
          <p:cNvSpPr txBox="1"/>
          <p:nvPr/>
        </p:nvSpPr>
        <p:spPr>
          <a:xfrm>
            <a:off x="3414113"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30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1" name="TextBox 30"/>
          <p:cNvSpPr txBox="1"/>
          <p:nvPr/>
        </p:nvSpPr>
        <p:spPr>
          <a:xfrm>
            <a:off x="3054260"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40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2" name="TextBox 31"/>
          <p:cNvSpPr txBox="1"/>
          <p:nvPr/>
        </p:nvSpPr>
        <p:spPr>
          <a:xfrm>
            <a:off x="2694407"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50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3" name="TextBox 32"/>
          <p:cNvSpPr txBox="1"/>
          <p:nvPr/>
        </p:nvSpPr>
        <p:spPr>
          <a:xfrm>
            <a:off x="2334556"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60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4" name="TextBox 33"/>
          <p:cNvSpPr txBox="1"/>
          <p:nvPr/>
        </p:nvSpPr>
        <p:spPr>
          <a:xfrm>
            <a:off x="1974703"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70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5" name="TextBox 34"/>
          <p:cNvSpPr txBox="1"/>
          <p:nvPr/>
        </p:nvSpPr>
        <p:spPr>
          <a:xfrm>
            <a:off x="1614851"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80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6" name="TextBox 35"/>
          <p:cNvSpPr txBox="1"/>
          <p:nvPr/>
        </p:nvSpPr>
        <p:spPr>
          <a:xfrm>
            <a:off x="1254999"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90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7" name="TextBox 36"/>
          <p:cNvSpPr txBox="1"/>
          <p:nvPr/>
        </p:nvSpPr>
        <p:spPr>
          <a:xfrm>
            <a:off x="861501" y="1555561"/>
            <a:ext cx="407786" cy="253906"/>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微软雅黑" pitchFamily="34" charset="-122"/>
                <a:ea typeface="微软雅黑" pitchFamily="34" charset="-122"/>
              </a:rPr>
              <a:t>100</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38" name="TextBox 37"/>
          <p:cNvSpPr txBox="1"/>
          <p:nvPr/>
        </p:nvSpPr>
        <p:spPr>
          <a:xfrm>
            <a:off x="4551719"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10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39" name="TextBox 38"/>
          <p:cNvSpPr txBox="1"/>
          <p:nvPr/>
        </p:nvSpPr>
        <p:spPr>
          <a:xfrm>
            <a:off x="4909976"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20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0" name="TextBox 39"/>
          <p:cNvSpPr txBox="1"/>
          <p:nvPr/>
        </p:nvSpPr>
        <p:spPr>
          <a:xfrm>
            <a:off x="5269829"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30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1" name="TextBox 40"/>
          <p:cNvSpPr txBox="1"/>
          <p:nvPr/>
        </p:nvSpPr>
        <p:spPr>
          <a:xfrm>
            <a:off x="5629681"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40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2" name="TextBox 41"/>
          <p:cNvSpPr txBox="1"/>
          <p:nvPr/>
        </p:nvSpPr>
        <p:spPr>
          <a:xfrm>
            <a:off x="5989533"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50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3" name="TextBox 42"/>
          <p:cNvSpPr txBox="1"/>
          <p:nvPr/>
        </p:nvSpPr>
        <p:spPr>
          <a:xfrm>
            <a:off x="6349386"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60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4" name="TextBox 43"/>
          <p:cNvSpPr txBox="1"/>
          <p:nvPr/>
        </p:nvSpPr>
        <p:spPr>
          <a:xfrm>
            <a:off x="6709238"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70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5" name="TextBox 44"/>
          <p:cNvSpPr txBox="1"/>
          <p:nvPr/>
        </p:nvSpPr>
        <p:spPr>
          <a:xfrm>
            <a:off x="7069090"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80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6" name="TextBox 45"/>
          <p:cNvSpPr txBox="1"/>
          <p:nvPr/>
        </p:nvSpPr>
        <p:spPr>
          <a:xfrm>
            <a:off x="7428943" y="1555561"/>
            <a:ext cx="318018"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90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7" name="TextBox 46"/>
          <p:cNvSpPr txBox="1"/>
          <p:nvPr/>
        </p:nvSpPr>
        <p:spPr>
          <a:xfrm>
            <a:off x="7755152" y="1555561"/>
            <a:ext cx="407786" cy="253906"/>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微软雅黑" pitchFamily="34" charset="-122"/>
                <a:ea typeface="微软雅黑" pitchFamily="34" charset="-122"/>
              </a:rPr>
              <a:t>100</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48" name="五边形 47"/>
          <p:cNvSpPr/>
          <p:nvPr/>
        </p:nvSpPr>
        <p:spPr>
          <a:xfrm flipH="1">
            <a:off x="1887859" y="2255893"/>
            <a:ext cx="2382464"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49" name="五边形 48"/>
          <p:cNvSpPr/>
          <p:nvPr/>
        </p:nvSpPr>
        <p:spPr>
          <a:xfrm flipH="1">
            <a:off x="2805112" y="2715838"/>
            <a:ext cx="1465211"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50" name="五边形 49"/>
          <p:cNvSpPr/>
          <p:nvPr/>
        </p:nvSpPr>
        <p:spPr>
          <a:xfrm flipH="1">
            <a:off x="2247712" y="3175782"/>
            <a:ext cx="2022611"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51" name="五边形 50"/>
          <p:cNvSpPr/>
          <p:nvPr/>
        </p:nvSpPr>
        <p:spPr>
          <a:xfrm flipH="1">
            <a:off x="1054927" y="3635727"/>
            <a:ext cx="3215396"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52" name="五边形 51"/>
          <p:cNvSpPr/>
          <p:nvPr/>
        </p:nvSpPr>
        <p:spPr>
          <a:xfrm flipH="1">
            <a:off x="1614850" y="4095671"/>
            <a:ext cx="2655473"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53" name="五边形 52"/>
          <p:cNvSpPr/>
          <p:nvPr/>
        </p:nvSpPr>
        <p:spPr>
          <a:xfrm flipH="1">
            <a:off x="2471059" y="4555614"/>
            <a:ext cx="1799264"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54" name="五边形 53"/>
          <p:cNvSpPr/>
          <p:nvPr/>
        </p:nvSpPr>
        <p:spPr>
          <a:xfrm flipH="1">
            <a:off x="3190765" y="5015953"/>
            <a:ext cx="1079559" cy="26993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55" name="TextBox 54"/>
          <p:cNvSpPr txBox="1"/>
          <p:nvPr/>
        </p:nvSpPr>
        <p:spPr>
          <a:xfrm>
            <a:off x="1148721" y="2253246"/>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56" name="TextBox 55"/>
          <p:cNvSpPr txBox="1"/>
          <p:nvPr/>
        </p:nvSpPr>
        <p:spPr>
          <a:xfrm>
            <a:off x="2048059" y="2713712"/>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57" name="TextBox 56"/>
          <p:cNvSpPr txBox="1"/>
          <p:nvPr/>
        </p:nvSpPr>
        <p:spPr>
          <a:xfrm>
            <a:off x="1511599" y="3173332"/>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58" name="TextBox 57"/>
          <p:cNvSpPr txBox="1"/>
          <p:nvPr/>
        </p:nvSpPr>
        <p:spPr>
          <a:xfrm>
            <a:off x="361725" y="3626322"/>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59" name="TextBox 58"/>
          <p:cNvSpPr txBox="1"/>
          <p:nvPr/>
        </p:nvSpPr>
        <p:spPr>
          <a:xfrm>
            <a:off x="925202" y="4093024"/>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60" name="TextBox 59"/>
          <p:cNvSpPr txBox="1"/>
          <p:nvPr/>
        </p:nvSpPr>
        <p:spPr>
          <a:xfrm>
            <a:off x="1712370" y="4553489"/>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61" name="TextBox 60"/>
          <p:cNvSpPr txBox="1"/>
          <p:nvPr/>
        </p:nvSpPr>
        <p:spPr>
          <a:xfrm>
            <a:off x="2426031" y="5013109"/>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62" name="五边形 61"/>
          <p:cNvSpPr/>
          <p:nvPr/>
        </p:nvSpPr>
        <p:spPr>
          <a:xfrm>
            <a:off x="4686628" y="2255893"/>
            <a:ext cx="1216061"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3" name="五边形 62"/>
          <p:cNvSpPr/>
          <p:nvPr/>
        </p:nvSpPr>
        <p:spPr>
          <a:xfrm>
            <a:off x="4686628" y="2715838"/>
            <a:ext cx="2295618"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4" name="五边形 63"/>
          <p:cNvSpPr/>
          <p:nvPr/>
        </p:nvSpPr>
        <p:spPr>
          <a:xfrm>
            <a:off x="4686627" y="3175782"/>
            <a:ext cx="1439410"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5" name="五边形 64"/>
          <p:cNvSpPr/>
          <p:nvPr/>
        </p:nvSpPr>
        <p:spPr>
          <a:xfrm>
            <a:off x="4686628" y="3635727"/>
            <a:ext cx="3068523"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6" name="五边形 65"/>
          <p:cNvSpPr/>
          <p:nvPr/>
        </p:nvSpPr>
        <p:spPr>
          <a:xfrm>
            <a:off x="4686628" y="4095671"/>
            <a:ext cx="2518967"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7" name="五边形 66"/>
          <p:cNvSpPr/>
          <p:nvPr/>
        </p:nvSpPr>
        <p:spPr>
          <a:xfrm>
            <a:off x="4686628" y="4555614"/>
            <a:ext cx="2742314"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8" name="五边形 67"/>
          <p:cNvSpPr/>
          <p:nvPr/>
        </p:nvSpPr>
        <p:spPr>
          <a:xfrm>
            <a:off x="4686627" y="5015953"/>
            <a:ext cx="2159114" cy="269938"/>
          </a:xfrm>
          <a:prstGeom prst="homePlat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pitchFamily="34" charset="-122"/>
              <a:ea typeface="微软雅黑" pitchFamily="34" charset="-122"/>
            </a:endParaRPr>
          </a:p>
        </p:txBody>
      </p:sp>
      <p:sp>
        <p:nvSpPr>
          <p:cNvPr id="69" name="TextBox 68"/>
          <p:cNvSpPr txBox="1"/>
          <p:nvPr/>
        </p:nvSpPr>
        <p:spPr>
          <a:xfrm>
            <a:off x="5949031" y="2253246"/>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70" name="TextBox 69"/>
          <p:cNvSpPr txBox="1"/>
          <p:nvPr/>
        </p:nvSpPr>
        <p:spPr>
          <a:xfrm>
            <a:off x="7039667" y="2723118"/>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微软雅黑" pitchFamily="34" charset="-122"/>
                <a:ea typeface="微软雅黑" pitchFamily="34" charset="-122"/>
              </a:rPr>
              <a:t>文字</a:t>
            </a:r>
          </a:p>
        </p:txBody>
      </p:sp>
      <p:sp>
        <p:nvSpPr>
          <p:cNvPr id="71" name="TextBox 70"/>
          <p:cNvSpPr txBox="1"/>
          <p:nvPr/>
        </p:nvSpPr>
        <p:spPr>
          <a:xfrm>
            <a:off x="6159096" y="3173332"/>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72" name="TextBox 71"/>
          <p:cNvSpPr txBox="1"/>
          <p:nvPr/>
        </p:nvSpPr>
        <p:spPr>
          <a:xfrm>
            <a:off x="7738227" y="3626322"/>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73" name="TextBox 72"/>
          <p:cNvSpPr txBox="1"/>
          <p:nvPr/>
        </p:nvSpPr>
        <p:spPr>
          <a:xfrm>
            <a:off x="7243767" y="4093024"/>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74" name="TextBox 73"/>
          <p:cNvSpPr txBox="1"/>
          <p:nvPr/>
        </p:nvSpPr>
        <p:spPr>
          <a:xfrm>
            <a:off x="7442542" y="4553489"/>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75" name="TextBox 74"/>
          <p:cNvSpPr txBox="1"/>
          <p:nvPr/>
        </p:nvSpPr>
        <p:spPr>
          <a:xfrm>
            <a:off x="6917582" y="5013109"/>
            <a:ext cx="754034" cy="253906"/>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微软雅黑" pitchFamily="34" charset="-122"/>
                <a:ea typeface="微软雅黑" pitchFamily="34" charset="-122"/>
              </a:rPr>
              <a:t>输入文字</a:t>
            </a:r>
          </a:p>
        </p:txBody>
      </p:sp>
      <p:sp>
        <p:nvSpPr>
          <p:cNvPr id="76" name="TextBox 75"/>
          <p:cNvSpPr txBox="1"/>
          <p:nvPr/>
        </p:nvSpPr>
        <p:spPr>
          <a:xfrm>
            <a:off x="4341369" y="2224188"/>
            <a:ext cx="273134"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A</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77" name="TextBox 76"/>
          <p:cNvSpPr txBox="1"/>
          <p:nvPr/>
        </p:nvSpPr>
        <p:spPr>
          <a:xfrm>
            <a:off x="4341369" y="2684133"/>
            <a:ext cx="258707"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B</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78" name="TextBox 77"/>
          <p:cNvSpPr txBox="1"/>
          <p:nvPr/>
        </p:nvSpPr>
        <p:spPr>
          <a:xfrm>
            <a:off x="4341369" y="3144077"/>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C</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79" name="TextBox 78"/>
          <p:cNvSpPr txBox="1"/>
          <p:nvPr/>
        </p:nvSpPr>
        <p:spPr>
          <a:xfrm>
            <a:off x="4341369" y="3604022"/>
            <a:ext cx="284355"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D</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80" name="TextBox 79"/>
          <p:cNvSpPr txBox="1"/>
          <p:nvPr/>
        </p:nvSpPr>
        <p:spPr>
          <a:xfrm>
            <a:off x="4341369" y="4063966"/>
            <a:ext cx="244279"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E</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81" name="TextBox 80"/>
          <p:cNvSpPr txBox="1"/>
          <p:nvPr/>
        </p:nvSpPr>
        <p:spPr>
          <a:xfrm>
            <a:off x="4341370" y="4523910"/>
            <a:ext cx="241073"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F</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82" name="TextBox 81"/>
          <p:cNvSpPr txBox="1"/>
          <p:nvPr/>
        </p:nvSpPr>
        <p:spPr>
          <a:xfrm>
            <a:off x="4341369" y="4983856"/>
            <a:ext cx="281149"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微软雅黑" pitchFamily="34" charset="-122"/>
                <a:ea typeface="微软雅黑" pitchFamily="34" charset="-122"/>
              </a:rPr>
              <a:t>G</a:t>
            </a:r>
            <a:endParaRPr lang="zh-CN" altLang="en-US" sz="1500">
              <a:solidFill>
                <a:schemeClr val="tx1">
                  <a:lumMod val="85000"/>
                  <a:lumOff val="15000"/>
                </a:schemeClr>
              </a:solidFill>
              <a:latin typeface="微软雅黑" pitchFamily="34" charset="-122"/>
              <a:ea typeface="微软雅黑" pitchFamily="34" charset="-122"/>
            </a:endParaRPr>
          </a:p>
        </p:txBody>
      </p:sp>
      <p:sp>
        <p:nvSpPr>
          <p:cNvPr id="83" name="矩形 82"/>
          <p:cNvSpPr/>
          <p:nvPr/>
        </p:nvSpPr>
        <p:spPr>
          <a:xfrm>
            <a:off x="3114599" y="877740"/>
            <a:ext cx="2880301" cy="386292"/>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54654144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arn(outVertical)">
                                      <p:cBhvr>
                                        <p:cTn id="12" dur="500"/>
                                        <p:tgtEl>
                                          <p:spTgt spid="8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2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30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6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70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80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9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0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0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30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40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50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60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70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80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90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childTnLst>
                          </p:cTn>
                        </p:par>
                        <p:par>
                          <p:cTn id="125" fill="hold">
                            <p:stCondLst>
                              <p:cond delay="3900"/>
                            </p:stCondLst>
                            <p:childTnLst>
                              <p:par>
                                <p:cTn id="126" presetID="2" presetClass="entr" presetSubtype="4" decel="100000" fill="hold" grpId="0" nodeType="afterEffect">
                                  <p:stCondLst>
                                    <p:cond delay="0"/>
                                  </p:stCondLst>
                                  <p:childTnLst>
                                    <p:set>
                                      <p:cBhvr>
                                        <p:cTn id="127" dur="1" fill="hold">
                                          <p:stCondLst>
                                            <p:cond delay="0"/>
                                          </p:stCondLst>
                                        </p:cTn>
                                        <p:tgtEl>
                                          <p:spTgt spid="76"/>
                                        </p:tgtEl>
                                        <p:attrNameLst>
                                          <p:attrName>style.visibility</p:attrName>
                                        </p:attrNameLst>
                                      </p:cBhvr>
                                      <p:to>
                                        <p:strVal val="visible"/>
                                      </p:to>
                                    </p:set>
                                    <p:anim calcmode="lin" valueType="num">
                                      <p:cBhvr additive="base">
                                        <p:cTn id="128" dur="500" fill="hold"/>
                                        <p:tgtEl>
                                          <p:spTgt spid="76"/>
                                        </p:tgtEl>
                                        <p:attrNameLst>
                                          <p:attrName>ppt_x</p:attrName>
                                        </p:attrNameLst>
                                      </p:cBhvr>
                                      <p:tavLst>
                                        <p:tav tm="0">
                                          <p:val>
                                            <p:strVal val="#ppt_x"/>
                                          </p:val>
                                        </p:tav>
                                        <p:tav tm="100000">
                                          <p:val>
                                            <p:strVal val="#ppt_x"/>
                                          </p:val>
                                        </p:tav>
                                      </p:tavLst>
                                    </p:anim>
                                    <p:anim calcmode="lin" valueType="num">
                                      <p:cBhvr additive="base">
                                        <p:cTn id="129" dur="500" fill="hold"/>
                                        <p:tgtEl>
                                          <p:spTgt spid="76"/>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77"/>
                                        </p:tgtEl>
                                        <p:attrNameLst>
                                          <p:attrName>style.visibility</p:attrName>
                                        </p:attrNameLst>
                                      </p:cBhvr>
                                      <p:to>
                                        <p:strVal val="visible"/>
                                      </p:to>
                                    </p:set>
                                    <p:anim calcmode="lin" valueType="num">
                                      <p:cBhvr additive="base">
                                        <p:cTn id="132" dur="500" fill="hold"/>
                                        <p:tgtEl>
                                          <p:spTgt spid="77"/>
                                        </p:tgtEl>
                                        <p:attrNameLst>
                                          <p:attrName>ppt_x</p:attrName>
                                        </p:attrNameLst>
                                      </p:cBhvr>
                                      <p:tavLst>
                                        <p:tav tm="0">
                                          <p:val>
                                            <p:strVal val="#ppt_x"/>
                                          </p:val>
                                        </p:tav>
                                        <p:tav tm="100000">
                                          <p:val>
                                            <p:strVal val="#ppt_x"/>
                                          </p:val>
                                        </p:tav>
                                      </p:tavLst>
                                    </p:anim>
                                    <p:anim calcmode="lin" valueType="num">
                                      <p:cBhvr additive="base">
                                        <p:cTn id="133" dur="500" fill="hold"/>
                                        <p:tgtEl>
                                          <p:spTgt spid="77"/>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78"/>
                                        </p:tgtEl>
                                        <p:attrNameLst>
                                          <p:attrName>style.visibility</p:attrName>
                                        </p:attrNameLst>
                                      </p:cBhvr>
                                      <p:to>
                                        <p:strVal val="visible"/>
                                      </p:to>
                                    </p:set>
                                    <p:anim calcmode="lin" valueType="num">
                                      <p:cBhvr additive="base">
                                        <p:cTn id="136" dur="500" fill="hold"/>
                                        <p:tgtEl>
                                          <p:spTgt spid="78"/>
                                        </p:tgtEl>
                                        <p:attrNameLst>
                                          <p:attrName>ppt_x</p:attrName>
                                        </p:attrNameLst>
                                      </p:cBhvr>
                                      <p:tavLst>
                                        <p:tav tm="0">
                                          <p:val>
                                            <p:strVal val="#ppt_x"/>
                                          </p:val>
                                        </p:tav>
                                        <p:tav tm="100000">
                                          <p:val>
                                            <p:strVal val="#ppt_x"/>
                                          </p:val>
                                        </p:tav>
                                      </p:tavLst>
                                    </p:anim>
                                    <p:anim calcmode="lin" valueType="num">
                                      <p:cBhvr additive="base">
                                        <p:cTn id="137" dur="500" fill="hold"/>
                                        <p:tgtEl>
                                          <p:spTgt spid="78"/>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79"/>
                                        </p:tgtEl>
                                        <p:attrNameLst>
                                          <p:attrName>style.visibility</p:attrName>
                                        </p:attrNameLst>
                                      </p:cBhvr>
                                      <p:to>
                                        <p:strVal val="visible"/>
                                      </p:to>
                                    </p:set>
                                    <p:anim calcmode="lin" valueType="num">
                                      <p:cBhvr additive="base">
                                        <p:cTn id="140" dur="500" fill="hold"/>
                                        <p:tgtEl>
                                          <p:spTgt spid="79"/>
                                        </p:tgtEl>
                                        <p:attrNameLst>
                                          <p:attrName>ppt_x</p:attrName>
                                        </p:attrNameLst>
                                      </p:cBhvr>
                                      <p:tavLst>
                                        <p:tav tm="0">
                                          <p:val>
                                            <p:strVal val="#ppt_x"/>
                                          </p:val>
                                        </p:tav>
                                        <p:tav tm="100000">
                                          <p:val>
                                            <p:strVal val="#ppt_x"/>
                                          </p:val>
                                        </p:tav>
                                      </p:tavLst>
                                    </p:anim>
                                    <p:anim calcmode="lin" valueType="num">
                                      <p:cBhvr additive="base">
                                        <p:cTn id="141" dur="500" fill="hold"/>
                                        <p:tgtEl>
                                          <p:spTgt spid="79"/>
                                        </p:tgtEl>
                                        <p:attrNameLst>
                                          <p:attrName>ppt_y</p:attrName>
                                        </p:attrNameLst>
                                      </p:cBhvr>
                                      <p:tavLst>
                                        <p:tav tm="0">
                                          <p:val>
                                            <p:strVal val="1+#ppt_h/2"/>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80"/>
                                        </p:tgtEl>
                                        <p:attrNameLst>
                                          <p:attrName>style.visibility</p:attrName>
                                        </p:attrNameLst>
                                      </p:cBhvr>
                                      <p:to>
                                        <p:strVal val="visible"/>
                                      </p:to>
                                    </p:set>
                                    <p:anim calcmode="lin" valueType="num">
                                      <p:cBhvr additive="base">
                                        <p:cTn id="144" dur="500" fill="hold"/>
                                        <p:tgtEl>
                                          <p:spTgt spid="80"/>
                                        </p:tgtEl>
                                        <p:attrNameLst>
                                          <p:attrName>ppt_x</p:attrName>
                                        </p:attrNameLst>
                                      </p:cBhvr>
                                      <p:tavLst>
                                        <p:tav tm="0">
                                          <p:val>
                                            <p:strVal val="#ppt_x"/>
                                          </p:val>
                                        </p:tav>
                                        <p:tav tm="100000">
                                          <p:val>
                                            <p:strVal val="#ppt_x"/>
                                          </p:val>
                                        </p:tav>
                                      </p:tavLst>
                                    </p:anim>
                                    <p:anim calcmode="lin" valueType="num">
                                      <p:cBhvr additive="base">
                                        <p:cTn id="145" dur="500" fill="hold"/>
                                        <p:tgtEl>
                                          <p:spTgt spid="80"/>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81"/>
                                        </p:tgtEl>
                                        <p:attrNameLst>
                                          <p:attrName>style.visibility</p:attrName>
                                        </p:attrNameLst>
                                      </p:cBhvr>
                                      <p:to>
                                        <p:strVal val="visible"/>
                                      </p:to>
                                    </p:set>
                                    <p:anim calcmode="lin" valueType="num">
                                      <p:cBhvr additive="base">
                                        <p:cTn id="148" dur="500" fill="hold"/>
                                        <p:tgtEl>
                                          <p:spTgt spid="81"/>
                                        </p:tgtEl>
                                        <p:attrNameLst>
                                          <p:attrName>ppt_x</p:attrName>
                                        </p:attrNameLst>
                                      </p:cBhvr>
                                      <p:tavLst>
                                        <p:tav tm="0">
                                          <p:val>
                                            <p:strVal val="#ppt_x"/>
                                          </p:val>
                                        </p:tav>
                                        <p:tav tm="100000">
                                          <p:val>
                                            <p:strVal val="#ppt_x"/>
                                          </p:val>
                                        </p:tav>
                                      </p:tavLst>
                                    </p:anim>
                                    <p:anim calcmode="lin" valueType="num">
                                      <p:cBhvr additive="base">
                                        <p:cTn id="149" dur="500" fill="hold"/>
                                        <p:tgtEl>
                                          <p:spTgt spid="81"/>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82"/>
                                        </p:tgtEl>
                                        <p:attrNameLst>
                                          <p:attrName>style.visibility</p:attrName>
                                        </p:attrNameLst>
                                      </p:cBhvr>
                                      <p:to>
                                        <p:strVal val="visible"/>
                                      </p:to>
                                    </p:set>
                                    <p:anim calcmode="lin" valueType="num">
                                      <p:cBhvr additive="base">
                                        <p:cTn id="152" dur="500" fill="hold"/>
                                        <p:tgtEl>
                                          <p:spTgt spid="82"/>
                                        </p:tgtEl>
                                        <p:attrNameLst>
                                          <p:attrName>ppt_x</p:attrName>
                                        </p:attrNameLst>
                                      </p:cBhvr>
                                      <p:tavLst>
                                        <p:tav tm="0">
                                          <p:val>
                                            <p:strVal val="#ppt_x"/>
                                          </p:val>
                                        </p:tav>
                                        <p:tav tm="100000">
                                          <p:val>
                                            <p:strVal val="#ppt_x"/>
                                          </p:val>
                                        </p:tav>
                                      </p:tavLst>
                                    </p:anim>
                                    <p:anim calcmode="lin" valueType="num">
                                      <p:cBhvr additive="base">
                                        <p:cTn id="153" dur="500" fill="hold"/>
                                        <p:tgtEl>
                                          <p:spTgt spid="82"/>
                                        </p:tgtEl>
                                        <p:attrNameLst>
                                          <p:attrName>ppt_y</p:attrName>
                                        </p:attrNameLst>
                                      </p:cBhvr>
                                      <p:tavLst>
                                        <p:tav tm="0">
                                          <p:val>
                                            <p:strVal val="1+#ppt_h/2"/>
                                          </p:val>
                                        </p:tav>
                                        <p:tav tm="100000">
                                          <p:val>
                                            <p:strVal val="#ppt_y"/>
                                          </p:val>
                                        </p:tav>
                                      </p:tavLst>
                                    </p:anim>
                                  </p:childTnLst>
                                </p:cTn>
                              </p:par>
                            </p:childTnLst>
                          </p:cTn>
                        </p:par>
                        <p:par>
                          <p:cTn id="154" fill="hold">
                            <p:stCondLst>
                              <p:cond delay="4400"/>
                            </p:stCondLst>
                            <p:childTnLst>
                              <p:par>
                                <p:cTn id="155" presetID="22" presetClass="entr" presetSubtype="8"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Effect transition="in" filter="wipe(left)">
                                      <p:cBhvr>
                                        <p:cTn id="157" dur="500"/>
                                        <p:tgtEl>
                                          <p:spTgt spid="62"/>
                                        </p:tgtEl>
                                      </p:cBhvr>
                                    </p:animEffect>
                                  </p:childTnLst>
                                </p:cTn>
                              </p:par>
                              <p:par>
                                <p:cTn id="158" presetID="22" presetClass="entr" presetSubtype="8" fill="hold" grpId="0" nodeType="withEffect">
                                  <p:stCondLst>
                                    <p:cond delay="100"/>
                                  </p:stCondLst>
                                  <p:childTnLst>
                                    <p:set>
                                      <p:cBhvr>
                                        <p:cTn id="159" dur="1" fill="hold">
                                          <p:stCondLst>
                                            <p:cond delay="0"/>
                                          </p:stCondLst>
                                        </p:cTn>
                                        <p:tgtEl>
                                          <p:spTgt spid="63"/>
                                        </p:tgtEl>
                                        <p:attrNameLst>
                                          <p:attrName>style.visibility</p:attrName>
                                        </p:attrNameLst>
                                      </p:cBhvr>
                                      <p:to>
                                        <p:strVal val="visible"/>
                                      </p:to>
                                    </p:set>
                                    <p:animEffect transition="in" filter="wipe(left)">
                                      <p:cBhvr>
                                        <p:cTn id="160" dur="500"/>
                                        <p:tgtEl>
                                          <p:spTgt spid="63"/>
                                        </p:tgtEl>
                                      </p:cBhvr>
                                    </p:animEffect>
                                  </p:childTnLst>
                                </p:cTn>
                              </p:par>
                              <p:par>
                                <p:cTn id="161" presetID="22" presetClass="entr" presetSubtype="8" fill="hold" grpId="0" nodeType="withEffect">
                                  <p:stCondLst>
                                    <p:cond delay="200"/>
                                  </p:stCondLst>
                                  <p:childTnLst>
                                    <p:set>
                                      <p:cBhvr>
                                        <p:cTn id="162" dur="1" fill="hold">
                                          <p:stCondLst>
                                            <p:cond delay="0"/>
                                          </p:stCondLst>
                                        </p:cTn>
                                        <p:tgtEl>
                                          <p:spTgt spid="64"/>
                                        </p:tgtEl>
                                        <p:attrNameLst>
                                          <p:attrName>style.visibility</p:attrName>
                                        </p:attrNameLst>
                                      </p:cBhvr>
                                      <p:to>
                                        <p:strVal val="visible"/>
                                      </p:to>
                                    </p:set>
                                    <p:animEffect transition="in" filter="wipe(left)">
                                      <p:cBhvr>
                                        <p:cTn id="163" dur="500"/>
                                        <p:tgtEl>
                                          <p:spTgt spid="64"/>
                                        </p:tgtEl>
                                      </p:cBhvr>
                                    </p:animEffect>
                                  </p:childTnLst>
                                </p:cTn>
                              </p:par>
                              <p:par>
                                <p:cTn id="164" presetID="22" presetClass="entr" presetSubtype="8" fill="hold" grpId="0" nodeType="withEffect">
                                  <p:stCondLst>
                                    <p:cond delay="300"/>
                                  </p:stCondLst>
                                  <p:childTnLst>
                                    <p:set>
                                      <p:cBhvr>
                                        <p:cTn id="165" dur="1" fill="hold">
                                          <p:stCondLst>
                                            <p:cond delay="0"/>
                                          </p:stCondLst>
                                        </p:cTn>
                                        <p:tgtEl>
                                          <p:spTgt spid="65"/>
                                        </p:tgtEl>
                                        <p:attrNameLst>
                                          <p:attrName>style.visibility</p:attrName>
                                        </p:attrNameLst>
                                      </p:cBhvr>
                                      <p:to>
                                        <p:strVal val="visible"/>
                                      </p:to>
                                    </p:set>
                                    <p:animEffect transition="in" filter="wipe(left)">
                                      <p:cBhvr>
                                        <p:cTn id="166" dur="500"/>
                                        <p:tgtEl>
                                          <p:spTgt spid="65"/>
                                        </p:tgtEl>
                                      </p:cBhvr>
                                    </p:animEffect>
                                  </p:childTnLst>
                                </p:cTn>
                              </p:par>
                              <p:par>
                                <p:cTn id="167" presetID="22" presetClass="entr" presetSubtype="8" fill="hold" grpId="0" nodeType="withEffect">
                                  <p:stCondLst>
                                    <p:cond delay="400"/>
                                  </p:stCondLst>
                                  <p:childTnLst>
                                    <p:set>
                                      <p:cBhvr>
                                        <p:cTn id="168" dur="1" fill="hold">
                                          <p:stCondLst>
                                            <p:cond delay="0"/>
                                          </p:stCondLst>
                                        </p:cTn>
                                        <p:tgtEl>
                                          <p:spTgt spid="66"/>
                                        </p:tgtEl>
                                        <p:attrNameLst>
                                          <p:attrName>style.visibility</p:attrName>
                                        </p:attrNameLst>
                                      </p:cBhvr>
                                      <p:to>
                                        <p:strVal val="visible"/>
                                      </p:to>
                                    </p:set>
                                    <p:animEffect transition="in" filter="wipe(left)">
                                      <p:cBhvr>
                                        <p:cTn id="169" dur="500"/>
                                        <p:tgtEl>
                                          <p:spTgt spid="66"/>
                                        </p:tgtEl>
                                      </p:cBhvr>
                                    </p:animEffect>
                                  </p:childTnLst>
                                </p:cTn>
                              </p:par>
                              <p:par>
                                <p:cTn id="170" presetID="22" presetClass="entr" presetSubtype="8" fill="hold" grpId="0" nodeType="withEffect">
                                  <p:stCondLst>
                                    <p:cond delay="5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22" presetClass="entr" presetSubtype="8" fill="hold" grpId="0" nodeType="withEffect">
                                  <p:stCondLst>
                                    <p:cond delay="600"/>
                                  </p:stCondLst>
                                  <p:childTnLst>
                                    <p:set>
                                      <p:cBhvr>
                                        <p:cTn id="174" dur="1" fill="hold">
                                          <p:stCondLst>
                                            <p:cond delay="0"/>
                                          </p:stCondLst>
                                        </p:cTn>
                                        <p:tgtEl>
                                          <p:spTgt spid="68"/>
                                        </p:tgtEl>
                                        <p:attrNameLst>
                                          <p:attrName>style.visibility</p:attrName>
                                        </p:attrNameLst>
                                      </p:cBhvr>
                                      <p:to>
                                        <p:strVal val="visible"/>
                                      </p:to>
                                    </p:set>
                                    <p:animEffect transition="in" filter="wipe(left)">
                                      <p:cBhvr>
                                        <p:cTn id="175" dur="500"/>
                                        <p:tgtEl>
                                          <p:spTgt spid="68"/>
                                        </p:tgtEl>
                                      </p:cBhvr>
                                    </p:animEffect>
                                  </p:childTnLst>
                                </p:cTn>
                              </p:par>
                              <p:par>
                                <p:cTn id="176" presetID="22" presetClass="entr" presetSubtype="2" fill="hold" grpId="0" nodeType="withEffect">
                                  <p:stCondLst>
                                    <p:cond delay="0"/>
                                  </p:stCondLst>
                                  <p:childTnLst>
                                    <p:set>
                                      <p:cBhvr>
                                        <p:cTn id="177" dur="1" fill="hold">
                                          <p:stCondLst>
                                            <p:cond delay="0"/>
                                          </p:stCondLst>
                                        </p:cTn>
                                        <p:tgtEl>
                                          <p:spTgt spid="48"/>
                                        </p:tgtEl>
                                        <p:attrNameLst>
                                          <p:attrName>style.visibility</p:attrName>
                                        </p:attrNameLst>
                                      </p:cBhvr>
                                      <p:to>
                                        <p:strVal val="visible"/>
                                      </p:to>
                                    </p:set>
                                    <p:animEffect transition="in" filter="wipe(right)">
                                      <p:cBhvr>
                                        <p:cTn id="178" dur="500"/>
                                        <p:tgtEl>
                                          <p:spTgt spid="48"/>
                                        </p:tgtEl>
                                      </p:cBhvr>
                                    </p:animEffect>
                                  </p:childTnLst>
                                </p:cTn>
                              </p:par>
                              <p:par>
                                <p:cTn id="179" presetID="22" presetClass="entr" presetSubtype="2" fill="hold" grpId="0" nodeType="withEffect">
                                  <p:stCondLst>
                                    <p:cond delay="100"/>
                                  </p:stCondLst>
                                  <p:childTnLst>
                                    <p:set>
                                      <p:cBhvr>
                                        <p:cTn id="180" dur="1" fill="hold">
                                          <p:stCondLst>
                                            <p:cond delay="0"/>
                                          </p:stCondLst>
                                        </p:cTn>
                                        <p:tgtEl>
                                          <p:spTgt spid="49"/>
                                        </p:tgtEl>
                                        <p:attrNameLst>
                                          <p:attrName>style.visibility</p:attrName>
                                        </p:attrNameLst>
                                      </p:cBhvr>
                                      <p:to>
                                        <p:strVal val="visible"/>
                                      </p:to>
                                    </p:set>
                                    <p:animEffect transition="in" filter="wipe(right)">
                                      <p:cBhvr>
                                        <p:cTn id="181" dur="500"/>
                                        <p:tgtEl>
                                          <p:spTgt spid="49"/>
                                        </p:tgtEl>
                                      </p:cBhvr>
                                    </p:animEffect>
                                  </p:childTnLst>
                                </p:cTn>
                              </p:par>
                              <p:par>
                                <p:cTn id="182" presetID="22" presetClass="entr" presetSubtype="2" fill="hold" grpId="0" nodeType="withEffect">
                                  <p:stCondLst>
                                    <p:cond delay="200"/>
                                  </p:stCondLst>
                                  <p:childTnLst>
                                    <p:set>
                                      <p:cBhvr>
                                        <p:cTn id="183" dur="1" fill="hold">
                                          <p:stCondLst>
                                            <p:cond delay="0"/>
                                          </p:stCondLst>
                                        </p:cTn>
                                        <p:tgtEl>
                                          <p:spTgt spid="50"/>
                                        </p:tgtEl>
                                        <p:attrNameLst>
                                          <p:attrName>style.visibility</p:attrName>
                                        </p:attrNameLst>
                                      </p:cBhvr>
                                      <p:to>
                                        <p:strVal val="visible"/>
                                      </p:to>
                                    </p:set>
                                    <p:animEffect transition="in" filter="wipe(right)">
                                      <p:cBhvr>
                                        <p:cTn id="184" dur="500"/>
                                        <p:tgtEl>
                                          <p:spTgt spid="50"/>
                                        </p:tgtEl>
                                      </p:cBhvr>
                                    </p:animEffect>
                                  </p:childTnLst>
                                </p:cTn>
                              </p:par>
                              <p:par>
                                <p:cTn id="185" presetID="22" presetClass="entr" presetSubtype="2" fill="hold" grpId="0" nodeType="withEffect">
                                  <p:stCondLst>
                                    <p:cond delay="300"/>
                                  </p:stCondLst>
                                  <p:childTnLst>
                                    <p:set>
                                      <p:cBhvr>
                                        <p:cTn id="186" dur="1" fill="hold">
                                          <p:stCondLst>
                                            <p:cond delay="0"/>
                                          </p:stCondLst>
                                        </p:cTn>
                                        <p:tgtEl>
                                          <p:spTgt spid="51"/>
                                        </p:tgtEl>
                                        <p:attrNameLst>
                                          <p:attrName>style.visibility</p:attrName>
                                        </p:attrNameLst>
                                      </p:cBhvr>
                                      <p:to>
                                        <p:strVal val="visible"/>
                                      </p:to>
                                    </p:set>
                                    <p:animEffect transition="in" filter="wipe(right)">
                                      <p:cBhvr>
                                        <p:cTn id="187" dur="500"/>
                                        <p:tgtEl>
                                          <p:spTgt spid="51"/>
                                        </p:tgtEl>
                                      </p:cBhvr>
                                    </p:animEffect>
                                  </p:childTnLst>
                                </p:cTn>
                              </p:par>
                              <p:par>
                                <p:cTn id="188" presetID="22" presetClass="entr" presetSubtype="2" fill="hold" grpId="0" nodeType="withEffect">
                                  <p:stCondLst>
                                    <p:cond delay="400"/>
                                  </p:stCondLst>
                                  <p:childTnLst>
                                    <p:set>
                                      <p:cBhvr>
                                        <p:cTn id="189" dur="1" fill="hold">
                                          <p:stCondLst>
                                            <p:cond delay="0"/>
                                          </p:stCondLst>
                                        </p:cTn>
                                        <p:tgtEl>
                                          <p:spTgt spid="52"/>
                                        </p:tgtEl>
                                        <p:attrNameLst>
                                          <p:attrName>style.visibility</p:attrName>
                                        </p:attrNameLst>
                                      </p:cBhvr>
                                      <p:to>
                                        <p:strVal val="visible"/>
                                      </p:to>
                                    </p:set>
                                    <p:animEffect transition="in" filter="wipe(right)">
                                      <p:cBhvr>
                                        <p:cTn id="190" dur="500"/>
                                        <p:tgtEl>
                                          <p:spTgt spid="52"/>
                                        </p:tgtEl>
                                      </p:cBhvr>
                                    </p:animEffect>
                                  </p:childTnLst>
                                </p:cTn>
                              </p:par>
                              <p:par>
                                <p:cTn id="191" presetID="22" presetClass="entr" presetSubtype="2" fill="hold" grpId="0" nodeType="withEffect">
                                  <p:stCondLst>
                                    <p:cond delay="500"/>
                                  </p:stCondLst>
                                  <p:childTnLst>
                                    <p:set>
                                      <p:cBhvr>
                                        <p:cTn id="192" dur="1" fill="hold">
                                          <p:stCondLst>
                                            <p:cond delay="0"/>
                                          </p:stCondLst>
                                        </p:cTn>
                                        <p:tgtEl>
                                          <p:spTgt spid="53"/>
                                        </p:tgtEl>
                                        <p:attrNameLst>
                                          <p:attrName>style.visibility</p:attrName>
                                        </p:attrNameLst>
                                      </p:cBhvr>
                                      <p:to>
                                        <p:strVal val="visible"/>
                                      </p:to>
                                    </p:set>
                                    <p:animEffect transition="in" filter="wipe(right)">
                                      <p:cBhvr>
                                        <p:cTn id="193" dur="500"/>
                                        <p:tgtEl>
                                          <p:spTgt spid="53"/>
                                        </p:tgtEl>
                                      </p:cBhvr>
                                    </p:animEffect>
                                  </p:childTnLst>
                                </p:cTn>
                              </p:par>
                              <p:par>
                                <p:cTn id="194" presetID="22" presetClass="entr" presetSubtype="2" fill="hold" grpId="0" nodeType="withEffect">
                                  <p:stCondLst>
                                    <p:cond delay="600"/>
                                  </p:stCondLst>
                                  <p:childTnLst>
                                    <p:set>
                                      <p:cBhvr>
                                        <p:cTn id="195" dur="1" fill="hold">
                                          <p:stCondLst>
                                            <p:cond delay="0"/>
                                          </p:stCondLst>
                                        </p:cTn>
                                        <p:tgtEl>
                                          <p:spTgt spid="54"/>
                                        </p:tgtEl>
                                        <p:attrNameLst>
                                          <p:attrName>style.visibility</p:attrName>
                                        </p:attrNameLst>
                                      </p:cBhvr>
                                      <p:to>
                                        <p:strVal val="visible"/>
                                      </p:to>
                                    </p:set>
                                    <p:animEffect transition="in" filter="wipe(right)">
                                      <p:cBhvr>
                                        <p:cTn id="196" dur="500"/>
                                        <p:tgtEl>
                                          <p:spTgt spid="54"/>
                                        </p:tgtEl>
                                      </p:cBhvr>
                                    </p:animEffect>
                                  </p:childTnLst>
                                </p:cTn>
                              </p:par>
                            </p:childTnLst>
                          </p:cTn>
                        </p:par>
                        <p:par>
                          <p:cTn id="197" fill="hold">
                            <p:stCondLst>
                              <p:cond delay="5500"/>
                            </p:stCondLst>
                            <p:childTnLst>
                              <p:par>
                                <p:cTn id="198" presetID="22" presetClass="entr" presetSubtype="8" fill="hold" grpId="0" nodeType="afterEffect">
                                  <p:stCondLst>
                                    <p:cond delay="0"/>
                                  </p:stCondLst>
                                  <p:childTnLst>
                                    <p:set>
                                      <p:cBhvr>
                                        <p:cTn id="199" dur="1" fill="hold">
                                          <p:stCondLst>
                                            <p:cond delay="0"/>
                                          </p:stCondLst>
                                        </p:cTn>
                                        <p:tgtEl>
                                          <p:spTgt spid="69"/>
                                        </p:tgtEl>
                                        <p:attrNameLst>
                                          <p:attrName>style.visibility</p:attrName>
                                        </p:attrNameLst>
                                      </p:cBhvr>
                                      <p:to>
                                        <p:strVal val="visible"/>
                                      </p:to>
                                    </p:set>
                                    <p:animEffect transition="in" filter="wipe(left)">
                                      <p:cBhvr>
                                        <p:cTn id="200" dur="500"/>
                                        <p:tgtEl>
                                          <p:spTgt spid="69"/>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70"/>
                                        </p:tgtEl>
                                        <p:attrNameLst>
                                          <p:attrName>style.visibility</p:attrName>
                                        </p:attrNameLst>
                                      </p:cBhvr>
                                      <p:to>
                                        <p:strVal val="visible"/>
                                      </p:to>
                                    </p:set>
                                    <p:animEffect transition="in" filter="wipe(left)">
                                      <p:cBhvr>
                                        <p:cTn id="203" dur="500"/>
                                        <p:tgtEl>
                                          <p:spTgt spid="70"/>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71"/>
                                        </p:tgtEl>
                                        <p:attrNameLst>
                                          <p:attrName>style.visibility</p:attrName>
                                        </p:attrNameLst>
                                      </p:cBhvr>
                                      <p:to>
                                        <p:strVal val="visible"/>
                                      </p:to>
                                    </p:set>
                                    <p:animEffect transition="in" filter="wipe(left)">
                                      <p:cBhvr>
                                        <p:cTn id="206" dur="500"/>
                                        <p:tgtEl>
                                          <p:spTgt spid="71"/>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72"/>
                                        </p:tgtEl>
                                        <p:attrNameLst>
                                          <p:attrName>style.visibility</p:attrName>
                                        </p:attrNameLst>
                                      </p:cBhvr>
                                      <p:to>
                                        <p:strVal val="visible"/>
                                      </p:to>
                                    </p:set>
                                    <p:animEffect transition="in" filter="wipe(left)">
                                      <p:cBhvr>
                                        <p:cTn id="209" dur="500"/>
                                        <p:tgtEl>
                                          <p:spTgt spid="72"/>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73"/>
                                        </p:tgtEl>
                                        <p:attrNameLst>
                                          <p:attrName>style.visibility</p:attrName>
                                        </p:attrNameLst>
                                      </p:cBhvr>
                                      <p:to>
                                        <p:strVal val="visible"/>
                                      </p:to>
                                    </p:set>
                                    <p:animEffect transition="in" filter="wipe(left)">
                                      <p:cBhvr>
                                        <p:cTn id="212" dur="500"/>
                                        <p:tgtEl>
                                          <p:spTgt spid="73"/>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74"/>
                                        </p:tgtEl>
                                        <p:attrNameLst>
                                          <p:attrName>style.visibility</p:attrName>
                                        </p:attrNameLst>
                                      </p:cBhvr>
                                      <p:to>
                                        <p:strVal val="visible"/>
                                      </p:to>
                                    </p:set>
                                    <p:animEffect transition="in" filter="wipe(left)">
                                      <p:cBhvr>
                                        <p:cTn id="215" dur="500"/>
                                        <p:tgtEl>
                                          <p:spTgt spid="74"/>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75"/>
                                        </p:tgtEl>
                                        <p:attrNameLst>
                                          <p:attrName>style.visibility</p:attrName>
                                        </p:attrNameLst>
                                      </p:cBhvr>
                                      <p:to>
                                        <p:strVal val="visible"/>
                                      </p:to>
                                    </p:set>
                                    <p:animEffect transition="in" filter="wipe(left)">
                                      <p:cBhvr>
                                        <p:cTn id="218" dur="500"/>
                                        <p:tgtEl>
                                          <p:spTgt spid="75"/>
                                        </p:tgtEl>
                                      </p:cBhvr>
                                    </p:animEffect>
                                  </p:childTnLst>
                                </p:cTn>
                              </p:par>
                              <p:par>
                                <p:cTn id="219" presetID="22" presetClass="entr" presetSubtype="2" fill="hold" grpId="0" nodeType="withEffect">
                                  <p:stCondLst>
                                    <p:cond delay="0"/>
                                  </p:stCondLst>
                                  <p:childTnLst>
                                    <p:set>
                                      <p:cBhvr>
                                        <p:cTn id="220" dur="1" fill="hold">
                                          <p:stCondLst>
                                            <p:cond delay="0"/>
                                          </p:stCondLst>
                                        </p:cTn>
                                        <p:tgtEl>
                                          <p:spTgt spid="55"/>
                                        </p:tgtEl>
                                        <p:attrNameLst>
                                          <p:attrName>style.visibility</p:attrName>
                                        </p:attrNameLst>
                                      </p:cBhvr>
                                      <p:to>
                                        <p:strVal val="visible"/>
                                      </p:to>
                                    </p:set>
                                    <p:animEffect transition="in" filter="wipe(right)">
                                      <p:cBhvr>
                                        <p:cTn id="221" dur="500"/>
                                        <p:tgtEl>
                                          <p:spTgt spid="55"/>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56"/>
                                        </p:tgtEl>
                                        <p:attrNameLst>
                                          <p:attrName>style.visibility</p:attrName>
                                        </p:attrNameLst>
                                      </p:cBhvr>
                                      <p:to>
                                        <p:strVal val="visible"/>
                                      </p:to>
                                    </p:set>
                                    <p:animEffect transition="in" filter="wipe(right)">
                                      <p:cBhvr>
                                        <p:cTn id="224" dur="500"/>
                                        <p:tgtEl>
                                          <p:spTgt spid="56"/>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57"/>
                                        </p:tgtEl>
                                        <p:attrNameLst>
                                          <p:attrName>style.visibility</p:attrName>
                                        </p:attrNameLst>
                                      </p:cBhvr>
                                      <p:to>
                                        <p:strVal val="visible"/>
                                      </p:to>
                                    </p:set>
                                    <p:animEffect transition="in" filter="wipe(right)">
                                      <p:cBhvr>
                                        <p:cTn id="227" dur="500"/>
                                        <p:tgtEl>
                                          <p:spTgt spid="57"/>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58"/>
                                        </p:tgtEl>
                                        <p:attrNameLst>
                                          <p:attrName>style.visibility</p:attrName>
                                        </p:attrNameLst>
                                      </p:cBhvr>
                                      <p:to>
                                        <p:strVal val="visible"/>
                                      </p:to>
                                    </p:set>
                                    <p:animEffect transition="in" filter="wipe(right)">
                                      <p:cBhvr>
                                        <p:cTn id="230" dur="500"/>
                                        <p:tgtEl>
                                          <p:spTgt spid="58"/>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59"/>
                                        </p:tgtEl>
                                        <p:attrNameLst>
                                          <p:attrName>style.visibility</p:attrName>
                                        </p:attrNameLst>
                                      </p:cBhvr>
                                      <p:to>
                                        <p:strVal val="visible"/>
                                      </p:to>
                                    </p:set>
                                    <p:animEffect transition="in" filter="wipe(right)">
                                      <p:cBhvr>
                                        <p:cTn id="233" dur="500"/>
                                        <p:tgtEl>
                                          <p:spTgt spid="59"/>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60"/>
                                        </p:tgtEl>
                                        <p:attrNameLst>
                                          <p:attrName>style.visibility</p:attrName>
                                        </p:attrNameLst>
                                      </p:cBhvr>
                                      <p:to>
                                        <p:strVal val="visible"/>
                                      </p:to>
                                    </p:set>
                                    <p:animEffect transition="in" filter="wipe(right)">
                                      <p:cBhvr>
                                        <p:cTn id="236" dur="500"/>
                                        <p:tgtEl>
                                          <p:spTgt spid="60"/>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61"/>
                                        </p:tgtEl>
                                        <p:attrNameLst>
                                          <p:attrName>style.visibility</p:attrName>
                                        </p:attrNameLst>
                                      </p:cBhvr>
                                      <p:to>
                                        <p:strVal val="visible"/>
                                      </p:to>
                                    </p:set>
                                    <p:animEffect transition="in" filter="wipe(right)">
                                      <p:cBhvr>
                                        <p:cTn id="2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sp>
        <p:nvSpPr>
          <p:cNvPr id="4" name="椭圆 3"/>
          <p:cNvSpPr/>
          <p:nvPr/>
        </p:nvSpPr>
        <p:spPr>
          <a:xfrm>
            <a:off x="851949" y="2063272"/>
            <a:ext cx="2363189" cy="2363189"/>
          </a:xfrm>
          <a:prstGeom prst="ellipse">
            <a:avLst/>
          </a:prstGeom>
          <a:blipFill dpi="0" rotWithShape="1">
            <a:blip r:embed="rId2"/>
            <a:srcRect/>
            <a:stretch>
              <a:fillRect/>
            </a:stretch>
          </a:blip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37399" y="1948722"/>
            <a:ext cx="2592288" cy="2592288"/>
          </a:xfrm>
          <a:prstGeom prst="ellipse">
            <a:avLst/>
          </a:prstGeom>
          <a:noFill/>
          <a:ln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5" idx="0"/>
          </p:cNvCxnSpPr>
          <p:nvPr/>
        </p:nvCxnSpPr>
        <p:spPr>
          <a:xfrm>
            <a:off x="2033543" y="1948722"/>
            <a:ext cx="244827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stCxn id="5" idx="6"/>
          </p:cNvCxnSpPr>
          <p:nvPr/>
        </p:nvCxnSpPr>
        <p:spPr>
          <a:xfrm>
            <a:off x="3329687" y="3244866"/>
            <a:ext cx="115168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4"/>
          </p:cNvCxnSpPr>
          <p:nvPr/>
        </p:nvCxnSpPr>
        <p:spPr>
          <a:xfrm>
            <a:off x="2033543" y="4541010"/>
            <a:ext cx="244782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121775" y="1588682"/>
            <a:ext cx="738356" cy="720080"/>
            <a:chOff x="3995936" y="1495374"/>
            <a:chExt cx="738356" cy="720080"/>
          </a:xfrm>
        </p:grpSpPr>
        <p:sp>
          <p:nvSpPr>
            <p:cNvPr id="10" name="椭圆 9"/>
            <p:cNvSpPr/>
            <p:nvPr/>
          </p:nvSpPr>
          <p:spPr>
            <a:xfrm>
              <a:off x="3995936" y="1495374"/>
              <a:ext cx="720080" cy="720080"/>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007811" y="1569123"/>
              <a:ext cx="726481" cy="646331"/>
            </a:xfrm>
            <a:prstGeom prst="rect">
              <a:avLst/>
            </a:prstGeom>
            <a:noFill/>
          </p:spPr>
          <p:txBody>
            <a:bodyPr wrap="non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115374" y="2879879"/>
            <a:ext cx="726481" cy="720080"/>
            <a:chOff x="3989535" y="2786571"/>
            <a:chExt cx="726481" cy="720080"/>
          </a:xfrm>
        </p:grpSpPr>
        <p:sp>
          <p:nvSpPr>
            <p:cNvPr id="13" name="椭圆 12"/>
            <p:cNvSpPr/>
            <p:nvPr/>
          </p:nvSpPr>
          <p:spPr>
            <a:xfrm>
              <a:off x="3995936" y="2786571"/>
              <a:ext cx="720080" cy="720080"/>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989535" y="2816779"/>
              <a:ext cx="726481" cy="646331"/>
            </a:xfrm>
            <a:prstGeom prst="rect">
              <a:avLst/>
            </a:prstGeom>
            <a:noFill/>
          </p:spPr>
          <p:txBody>
            <a:bodyPr wrap="non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121775" y="4180970"/>
            <a:ext cx="738356" cy="720080"/>
            <a:chOff x="3995936" y="4087662"/>
            <a:chExt cx="738356" cy="720080"/>
          </a:xfrm>
        </p:grpSpPr>
        <p:sp>
          <p:nvSpPr>
            <p:cNvPr id="16" name="椭圆 15"/>
            <p:cNvSpPr/>
            <p:nvPr/>
          </p:nvSpPr>
          <p:spPr>
            <a:xfrm>
              <a:off x="3995936" y="4087662"/>
              <a:ext cx="720080" cy="720080"/>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007811" y="4124536"/>
              <a:ext cx="726481" cy="646331"/>
            </a:xfrm>
            <a:prstGeom prst="rect">
              <a:avLst/>
            </a:prstGeom>
            <a:noFill/>
          </p:spPr>
          <p:txBody>
            <a:bodyPr wrap="none" rtlCol="0">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18" name="TextBox 17"/>
          <p:cNvSpPr txBox="1"/>
          <p:nvPr/>
        </p:nvSpPr>
        <p:spPr bwMode="auto">
          <a:xfrm>
            <a:off x="5012711" y="1876714"/>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a:t>
            </a:r>
            <a:r>
              <a:rPr lang="zh-CN" altLang="en-US" sz="1200" dirty="0" smtClean="0">
                <a:solidFill>
                  <a:schemeClr val="tx1">
                    <a:lumMod val="75000"/>
                    <a:lumOff val="25000"/>
                  </a:schemeClr>
                </a:solidFill>
              </a:rPr>
              <a:t>输入</a:t>
            </a:r>
            <a:endParaRPr lang="zh-CN" altLang="en-US" sz="1200" dirty="0">
              <a:solidFill>
                <a:schemeClr val="tx1">
                  <a:lumMod val="75000"/>
                  <a:lumOff val="25000"/>
                </a:schemeClr>
              </a:solidFill>
              <a:latin typeface="Calibri" pitchFamily="34" charset="0"/>
            </a:endParaRPr>
          </a:p>
        </p:txBody>
      </p:sp>
      <p:sp>
        <p:nvSpPr>
          <p:cNvPr id="19" name="矩形 18"/>
          <p:cNvSpPr/>
          <p:nvPr/>
        </p:nvSpPr>
        <p:spPr bwMode="auto">
          <a:xfrm>
            <a:off x="5027076" y="1510648"/>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dirty="0">
              <a:solidFill>
                <a:schemeClr val="tx1">
                  <a:lumMod val="75000"/>
                  <a:lumOff val="25000"/>
                </a:schemeClr>
              </a:solidFill>
            </a:endParaRPr>
          </a:p>
        </p:txBody>
      </p:sp>
      <p:sp>
        <p:nvSpPr>
          <p:cNvPr id="20" name="TextBox 19"/>
          <p:cNvSpPr txBox="1"/>
          <p:nvPr/>
        </p:nvSpPr>
        <p:spPr bwMode="auto">
          <a:xfrm>
            <a:off x="5039702" y="3106876"/>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a:t>
            </a:r>
            <a:r>
              <a:rPr lang="zh-CN" altLang="en-US" sz="1200" dirty="0" smtClean="0">
                <a:solidFill>
                  <a:schemeClr val="tx1">
                    <a:lumMod val="75000"/>
                    <a:lumOff val="25000"/>
                  </a:schemeClr>
                </a:solidFill>
              </a:rPr>
              <a:t>输入</a:t>
            </a:r>
            <a:endParaRPr lang="zh-CN" altLang="en-US" sz="1200" dirty="0">
              <a:solidFill>
                <a:schemeClr val="tx1">
                  <a:lumMod val="75000"/>
                  <a:lumOff val="25000"/>
                </a:schemeClr>
              </a:solidFill>
              <a:latin typeface="Calibri" pitchFamily="34" charset="0"/>
            </a:endParaRPr>
          </a:p>
        </p:txBody>
      </p:sp>
      <p:sp>
        <p:nvSpPr>
          <p:cNvPr id="21" name="矩形 20"/>
          <p:cNvSpPr/>
          <p:nvPr/>
        </p:nvSpPr>
        <p:spPr bwMode="auto">
          <a:xfrm>
            <a:off x="5054067" y="2740810"/>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dirty="0">
              <a:solidFill>
                <a:schemeClr val="tx1">
                  <a:lumMod val="75000"/>
                  <a:lumOff val="25000"/>
                </a:schemeClr>
              </a:solidFill>
            </a:endParaRPr>
          </a:p>
        </p:txBody>
      </p:sp>
      <p:sp>
        <p:nvSpPr>
          <p:cNvPr id="22" name="TextBox 21"/>
          <p:cNvSpPr txBox="1"/>
          <p:nvPr/>
        </p:nvSpPr>
        <p:spPr bwMode="auto">
          <a:xfrm>
            <a:off x="5057879" y="4403020"/>
            <a:ext cx="3546569" cy="61472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rPr>
              <a:t>这里输入简单的文字概述这里输入简单文字概述简单的文字概述这里输入简单的文字概述这里</a:t>
            </a:r>
            <a:r>
              <a:rPr lang="zh-CN" altLang="en-US" sz="1200" dirty="0" smtClean="0">
                <a:solidFill>
                  <a:schemeClr val="tx1">
                    <a:lumMod val="75000"/>
                    <a:lumOff val="25000"/>
                  </a:schemeClr>
                </a:solidFill>
              </a:rPr>
              <a:t>输入</a:t>
            </a:r>
            <a:endParaRPr lang="zh-CN" altLang="en-US" sz="1200" dirty="0">
              <a:solidFill>
                <a:schemeClr val="tx1">
                  <a:lumMod val="75000"/>
                  <a:lumOff val="25000"/>
                </a:schemeClr>
              </a:solidFill>
              <a:latin typeface="Calibri" pitchFamily="34" charset="0"/>
            </a:endParaRPr>
          </a:p>
        </p:txBody>
      </p:sp>
      <p:sp>
        <p:nvSpPr>
          <p:cNvPr id="23" name="矩形 22"/>
          <p:cNvSpPr/>
          <p:nvPr/>
        </p:nvSpPr>
        <p:spPr bwMode="auto">
          <a:xfrm>
            <a:off x="5072244" y="4036954"/>
            <a:ext cx="2020887" cy="338554"/>
          </a:xfrm>
          <a:prstGeom prst="rect">
            <a:avLst/>
          </a:prstGeom>
        </p:spPr>
        <p:txBody>
          <a:bodyPr>
            <a:spAutoFit/>
          </a:bodyPr>
          <a:lstStyle/>
          <a:p>
            <a:pP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输入相关</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1600" b="1" dirty="0">
              <a:solidFill>
                <a:schemeClr val="tx1">
                  <a:lumMod val="75000"/>
                  <a:lumOff val="25000"/>
                </a:schemeClr>
              </a:solidFill>
            </a:endParaRPr>
          </a:p>
        </p:txBody>
      </p:sp>
    </p:spTree>
    <p:extLst>
      <p:ext uri="{BB962C8B-B14F-4D97-AF65-F5344CB8AC3E}">
        <p14:creationId xmlns:p14="http://schemas.microsoft.com/office/powerpoint/2010/main" val="248469590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500"/>
                            </p:stCondLst>
                            <p:childTnLst>
                              <p:par>
                                <p:cTn id="25" presetID="21"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4000"/>
                            </p:stCondLst>
                            <p:childTnLst>
                              <p:par>
                                <p:cTn id="43" presetID="21"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7500"/>
                            </p:stCondLst>
                            <p:childTnLst>
                              <p:par>
                                <p:cTn id="62" presetID="21"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heel(1)">
                                      <p:cBhvr>
                                        <p:cTn id="64" dur="2000"/>
                                        <p:tgtEl>
                                          <p:spTgt spid="15"/>
                                        </p:tgtEl>
                                      </p:cBhvr>
                                    </p:animEffect>
                                  </p:childTnLst>
                                </p:cTn>
                              </p:par>
                            </p:childTnLst>
                          </p:cTn>
                        </p:par>
                        <p:par>
                          <p:cTn id="65" fill="hold">
                            <p:stCondLst>
                              <p:cond delay="9500"/>
                            </p:stCondLst>
                            <p:childTnLst>
                              <p:par>
                                <p:cTn id="66" presetID="42" presetClass="entr" presetSubtype="0"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p:bldP spid="20" grpId="0"/>
      <p:bldP spid="21" grpId="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sp>
        <p:nvSpPr>
          <p:cNvPr id="4" name="任意多边形 3"/>
          <p:cNvSpPr/>
          <p:nvPr/>
        </p:nvSpPr>
        <p:spPr>
          <a:xfrm>
            <a:off x="395537" y="1676887"/>
            <a:ext cx="3074222" cy="31900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dirty="0" smtClean="0">
                <a:latin typeface="微软雅黑" panose="020B0503020204020204" pitchFamily="34" charset="-122"/>
                <a:ea typeface="微软雅黑" panose="020B0503020204020204" pitchFamily="34" charset="-122"/>
              </a:rPr>
              <a:t>平面设计</a:t>
            </a:r>
            <a:endParaRPr lang="zh-CN" altLang="en-US" dirty="0">
              <a:latin typeface="微软雅黑" panose="020B0503020204020204" pitchFamily="34" charset="-122"/>
              <a:ea typeface="微软雅黑" panose="020B0503020204020204" pitchFamily="34" charset="-122"/>
            </a:endParaRPr>
          </a:p>
        </p:txBody>
      </p:sp>
      <p:sp>
        <p:nvSpPr>
          <p:cNvPr id="5" name="任意多边形 4"/>
          <p:cNvSpPr/>
          <p:nvPr/>
        </p:nvSpPr>
        <p:spPr>
          <a:xfrm>
            <a:off x="395538" y="2149045"/>
            <a:ext cx="2288090" cy="31900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dirty="0" smtClean="0">
                <a:latin typeface="微软雅黑" panose="020B0503020204020204" pitchFamily="34" charset="-122"/>
                <a:ea typeface="微软雅黑" panose="020B0503020204020204" pitchFamily="34" charset="-122"/>
              </a:rPr>
              <a:t>网页设计</a:t>
            </a:r>
            <a:endParaRPr lang="zh-CN" altLang="en-US" dirty="0">
              <a:latin typeface="微软雅黑" panose="020B0503020204020204" pitchFamily="34" charset="-122"/>
              <a:ea typeface="微软雅黑" panose="020B0503020204020204" pitchFamily="34" charset="-122"/>
            </a:endParaRPr>
          </a:p>
        </p:txBody>
      </p:sp>
      <p:sp>
        <p:nvSpPr>
          <p:cNvPr id="6" name="任意多边形 5"/>
          <p:cNvSpPr/>
          <p:nvPr/>
        </p:nvSpPr>
        <p:spPr>
          <a:xfrm>
            <a:off x="395537" y="2670790"/>
            <a:ext cx="2698770" cy="31900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dirty="0" smtClean="0">
                <a:latin typeface="微软雅黑" panose="020B0503020204020204" pitchFamily="34" charset="-122"/>
                <a:ea typeface="微软雅黑" panose="020B0503020204020204" pitchFamily="34" charset="-122"/>
              </a:rPr>
              <a:t>课程研发</a:t>
            </a:r>
            <a:endParaRPr lang="zh-CN" altLang="en-US" dirty="0">
              <a:latin typeface="微软雅黑" panose="020B0503020204020204" pitchFamily="34" charset="-122"/>
              <a:ea typeface="微软雅黑" panose="020B0503020204020204" pitchFamily="34" charset="-122"/>
            </a:endParaRPr>
          </a:p>
        </p:txBody>
      </p:sp>
      <p:sp>
        <p:nvSpPr>
          <p:cNvPr id="7" name="任意多边形 6"/>
          <p:cNvSpPr/>
          <p:nvPr/>
        </p:nvSpPr>
        <p:spPr>
          <a:xfrm>
            <a:off x="395539" y="3165429"/>
            <a:ext cx="1777727" cy="31900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dirty="0" smtClean="0">
                <a:latin typeface="微软雅黑" panose="020B0503020204020204" pitchFamily="34" charset="-122"/>
                <a:ea typeface="微软雅黑" panose="020B0503020204020204" pitchFamily="34" charset="-122"/>
              </a:rPr>
              <a:t>产品交互</a:t>
            </a:r>
            <a:endParaRPr lang="zh-CN" altLang="en-US" dirty="0">
              <a:latin typeface="微软雅黑" panose="020B0503020204020204" pitchFamily="34" charset="-122"/>
              <a:ea typeface="微软雅黑" panose="020B0503020204020204" pitchFamily="34" charset="-122"/>
            </a:endParaRPr>
          </a:p>
        </p:txBody>
      </p:sp>
      <p:sp>
        <p:nvSpPr>
          <p:cNvPr id="8" name="任意多边形 7"/>
          <p:cNvSpPr/>
          <p:nvPr/>
        </p:nvSpPr>
        <p:spPr>
          <a:xfrm>
            <a:off x="395536" y="3683184"/>
            <a:ext cx="2367837" cy="31900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dirty="0" smtClean="0">
                <a:latin typeface="微软雅黑" panose="020B0503020204020204" pitchFamily="34" charset="-122"/>
                <a:ea typeface="微软雅黑" panose="020B0503020204020204" pitchFamily="34" charset="-122"/>
              </a:rPr>
              <a:t>数据挖掘</a:t>
            </a:r>
            <a:endParaRPr lang="zh-CN" altLang="en-US" dirty="0">
              <a:latin typeface="微软雅黑" panose="020B0503020204020204" pitchFamily="34" charset="-122"/>
              <a:ea typeface="微软雅黑" panose="020B0503020204020204" pitchFamily="34" charset="-122"/>
            </a:endParaRPr>
          </a:p>
        </p:txBody>
      </p:sp>
      <p:sp>
        <p:nvSpPr>
          <p:cNvPr id="9" name="任意多边形 8"/>
          <p:cNvSpPr/>
          <p:nvPr/>
        </p:nvSpPr>
        <p:spPr>
          <a:xfrm>
            <a:off x="395536" y="4152353"/>
            <a:ext cx="2906591" cy="319007"/>
          </a:xfrm>
          <a:custGeom>
            <a:avLst/>
            <a:gdLst>
              <a:gd name="connsiteX0" fmla="*/ 16062 w 4098963"/>
              <a:gd name="connsiteY0" fmla="*/ 0 h 340242"/>
              <a:gd name="connsiteX1" fmla="*/ 3928842 w 4098963"/>
              <a:gd name="connsiteY1" fmla="*/ 0 h 340242"/>
              <a:gd name="connsiteX2" fmla="*/ 4098963 w 4098963"/>
              <a:gd name="connsiteY2" fmla="*/ 170121 h 340242"/>
              <a:gd name="connsiteX3" fmla="*/ 3928842 w 4098963"/>
              <a:gd name="connsiteY3" fmla="*/ 340242 h 340242"/>
              <a:gd name="connsiteX4" fmla="*/ 16062 w 4098963"/>
              <a:gd name="connsiteY4" fmla="*/ 340242 h 340242"/>
              <a:gd name="connsiteX5" fmla="*/ 0 w 4098963"/>
              <a:gd name="connsiteY5" fmla="*/ 336999 h 340242"/>
              <a:gd name="connsiteX6" fmla="*/ 0 w 4098963"/>
              <a:gd name="connsiteY6" fmla="*/ 3243 h 34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963" h="340242">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dirty="0" smtClean="0">
                <a:latin typeface="微软雅黑" panose="020B0503020204020204" pitchFamily="34" charset="-122"/>
                <a:ea typeface="微软雅黑" panose="020B0503020204020204" pitchFamily="34" charset="-122"/>
              </a:rPr>
              <a:t>课件制作</a:t>
            </a:r>
            <a:endParaRPr lang="zh-CN" altLang="en-US" dirty="0">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4597586" y="1446180"/>
            <a:ext cx="0" cy="3331534"/>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992735" y="1676886"/>
            <a:ext cx="3822452" cy="2655166"/>
            <a:chOff x="6753497" y="1842321"/>
            <a:chExt cx="5096603" cy="3186198"/>
          </a:xfrm>
          <a:solidFill>
            <a:srgbClr val="013B6D"/>
          </a:solidFill>
        </p:grpSpPr>
        <p:sp>
          <p:nvSpPr>
            <p:cNvPr id="12" name="矩形 11"/>
            <p:cNvSpPr/>
            <p:nvPr/>
          </p:nvSpPr>
          <p:spPr>
            <a:xfrm>
              <a:off x="6753497" y="1842321"/>
              <a:ext cx="5096603" cy="3186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文本框 32"/>
            <p:cNvSpPr txBox="1"/>
            <p:nvPr/>
          </p:nvSpPr>
          <p:spPr>
            <a:xfrm>
              <a:off x="6890544" y="2075224"/>
              <a:ext cx="4781171" cy="2326790"/>
            </a:xfrm>
            <a:prstGeom prst="rect">
              <a:avLst/>
            </a:prstGeom>
            <a:grpFill/>
          </p:spPr>
          <p:txBody>
            <a:bodyPr wrap="square" rtlCol="0">
              <a:spAutoFit/>
            </a:bodyPr>
            <a:lstStyle/>
            <a:p>
              <a:r>
                <a:rPr lang="zh-CN" altLang="en-US" sz="1500" dirty="0">
                  <a:solidFill>
                    <a:schemeClr val="bg1"/>
                  </a:solidFill>
                  <a:latin typeface="微软雅黑" panose="020B0503020204020204" pitchFamily="34" charset="-122"/>
                  <a:ea typeface="微软雅黑" panose="020B0503020204020204" pitchFamily="34" charset="-122"/>
                </a:rPr>
                <a:t>接下来，我们就要用数据说话，与同行业的一些数据对比，在这里写下你得出的结论，某某竞争对手的占有率是多少多少，我们的占有率是</a:t>
              </a:r>
              <a:r>
                <a:rPr lang="en-US" altLang="zh-CN" sz="1500" dirty="0">
                  <a:solidFill>
                    <a:schemeClr val="bg1"/>
                  </a:solidFill>
                  <a:latin typeface="微软雅黑" panose="020B0503020204020204" pitchFamily="34" charset="-122"/>
                  <a:ea typeface="微软雅黑" panose="020B0503020204020204" pitchFamily="34" charset="-122"/>
                </a:rPr>
                <a:t>n%</a:t>
              </a:r>
              <a:r>
                <a:rPr lang="zh-CN" altLang="en-US" sz="1500" dirty="0">
                  <a:solidFill>
                    <a:schemeClr val="bg1"/>
                  </a:solidFill>
                  <a:latin typeface="微软雅黑" panose="020B0503020204020204" pitchFamily="34" charset="-122"/>
                  <a:ea typeface="微软雅黑" panose="020B0503020204020204" pitchFamily="34" charset="-122"/>
                </a:rPr>
                <a:t>，这种额度的占有率，我们能做什么呢</a:t>
              </a:r>
              <a:r>
                <a:rPr lang="zh-CN" altLang="en-US" sz="1500" dirty="0" smtClean="0">
                  <a:solidFill>
                    <a:schemeClr val="bg1"/>
                  </a:solidFill>
                  <a:latin typeface="微软雅黑" panose="020B0503020204020204" pitchFamily="34" charset="-122"/>
                  <a:ea typeface="微软雅黑" panose="020B0503020204020204" pitchFamily="34" charset="-122"/>
                </a:rPr>
                <a:t>？于是我们在在这里做各种的数据对比</a:t>
              </a:r>
              <a:r>
                <a:rPr lang="zh-CN" altLang="en-US" sz="1500" dirty="0">
                  <a:solidFill>
                    <a:schemeClr val="bg1"/>
                  </a:solidFill>
                  <a:latin typeface="微软雅黑" panose="020B0503020204020204" pitchFamily="34" charset="-122"/>
                  <a:ea typeface="微软雅黑" panose="020B0503020204020204" pitchFamily="34" charset="-122"/>
                </a:rPr>
                <a:t>数据</a:t>
              </a:r>
              <a:r>
                <a:rPr lang="zh-CN" altLang="en-US" sz="1500" dirty="0" smtClean="0">
                  <a:solidFill>
                    <a:schemeClr val="bg1"/>
                  </a:solidFill>
                  <a:latin typeface="微软雅黑" panose="020B0503020204020204" pitchFamily="34" charset="-122"/>
                  <a:ea typeface="微软雅黑" panose="020B0503020204020204" pitchFamily="34" charset="-122"/>
                </a:rPr>
                <a:t>对比</a:t>
              </a:r>
              <a:r>
                <a:rPr lang="zh-CN" altLang="en-US" sz="1500" dirty="0">
                  <a:solidFill>
                    <a:schemeClr val="bg1"/>
                  </a:solidFill>
                  <a:latin typeface="微软雅黑" panose="020B0503020204020204" pitchFamily="34" charset="-122"/>
                  <a:ea typeface="微软雅黑" panose="020B0503020204020204" pitchFamily="34" charset="-122"/>
                </a:rPr>
                <a:t>数据</a:t>
              </a:r>
              <a:r>
                <a:rPr lang="zh-CN" altLang="en-US" sz="1500" dirty="0" smtClean="0">
                  <a:solidFill>
                    <a:schemeClr val="bg1"/>
                  </a:solidFill>
                  <a:latin typeface="微软雅黑" panose="020B0503020204020204" pitchFamily="34" charset="-122"/>
                  <a:ea typeface="微软雅黑" panose="020B0503020204020204" pitchFamily="34" charset="-122"/>
                </a:rPr>
                <a:t>对比</a:t>
              </a:r>
              <a:r>
                <a:rPr lang="zh-CN" altLang="en-US" sz="1500" dirty="0">
                  <a:solidFill>
                    <a:schemeClr val="bg1"/>
                  </a:solidFill>
                  <a:latin typeface="微软雅黑" panose="020B0503020204020204" pitchFamily="34" charset="-122"/>
                  <a:ea typeface="微软雅黑" panose="020B0503020204020204" pitchFamily="34" charset="-122"/>
                </a:rPr>
                <a:t>数据</a:t>
              </a:r>
              <a:r>
                <a:rPr lang="zh-CN" altLang="en-US" sz="1500" dirty="0" smtClean="0">
                  <a:solidFill>
                    <a:schemeClr val="bg1"/>
                  </a:solidFill>
                  <a:latin typeface="微软雅黑" panose="020B0503020204020204" pitchFamily="34" charset="-122"/>
                  <a:ea typeface="微软雅黑" panose="020B0503020204020204" pitchFamily="34" charset="-122"/>
                </a:rPr>
                <a:t>对比</a:t>
              </a:r>
              <a:r>
                <a:rPr lang="zh-CN" altLang="en-US" sz="1500" dirty="0">
                  <a:solidFill>
                    <a:schemeClr val="bg1"/>
                  </a:solidFill>
                  <a:latin typeface="微软雅黑" panose="020B0503020204020204" pitchFamily="34" charset="-122"/>
                  <a:ea typeface="微软雅黑" panose="020B0503020204020204" pitchFamily="34" charset="-122"/>
                </a:rPr>
                <a:t>数据</a:t>
              </a:r>
              <a:r>
                <a:rPr lang="zh-CN" altLang="en-US" sz="1500" dirty="0" smtClean="0">
                  <a:solidFill>
                    <a:schemeClr val="bg1"/>
                  </a:solidFill>
                  <a:latin typeface="微软雅黑" panose="020B0503020204020204" pitchFamily="34" charset="-122"/>
                  <a:ea typeface="微软雅黑" panose="020B0503020204020204" pitchFamily="34" charset="-122"/>
                </a:rPr>
                <a:t>对比</a:t>
              </a:r>
              <a:r>
                <a:rPr lang="zh-CN" altLang="en-US" sz="1500" dirty="0">
                  <a:solidFill>
                    <a:schemeClr val="bg1"/>
                  </a:solidFill>
                  <a:latin typeface="微软雅黑" panose="020B0503020204020204" pitchFamily="34" charset="-122"/>
                  <a:ea typeface="微软雅黑" panose="020B0503020204020204" pitchFamily="34" charset="-122"/>
                </a:rPr>
                <a:t>数据</a:t>
              </a:r>
              <a:r>
                <a:rPr lang="zh-CN" altLang="en-US" sz="1500" dirty="0" smtClean="0">
                  <a:solidFill>
                    <a:schemeClr val="bg1"/>
                  </a:solidFill>
                  <a:latin typeface="微软雅黑" panose="020B0503020204020204" pitchFamily="34" charset="-122"/>
                  <a:ea typeface="微软雅黑" panose="020B0503020204020204" pitchFamily="34" charset="-122"/>
                </a:rPr>
                <a:t>对比对比。。。</a:t>
              </a:r>
              <a:endParaRPr lang="zh-CN" altLang="en-US" sz="1500" dirty="0">
                <a:solidFill>
                  <a:schemeClr val="bg1"/>
                </a:solidFill>
              </a:endParaRPr>
            </a:p>
          </p:txBody>
        </p:sp>
      </p:grpSp>
      <p:sp>
        <p:nvSpPr>
          <p:cNvPr id="14" name="文本框 40"/>
          <p:cNvSpPr txBox="1"/>
          <p:nvPr/>
        </p:nvSpPr>
        <p:spPr>
          <a:xfrm>
            <a:off x="3482944" y="1584459"/>
            <a:ext cx="980854" cy="484748"/>
          </a:xfrm>
          <a:prstGeom prst="rect">
            <a:avLst/>
          </a:prstGeom>
          <a:noFill/>
        </p:spPr>
        <p:txBody>
          <a:bodyPr wrap="square" lIns="68580" tIns="34290" rIns="68580" bIns="3429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41"/>
          <p:cNvSpPr txBox="1"/>
          <p:nvPr/>
        </p:nvSpPr>
        <p:spPr>
          <a:xfrm>
            <a:off x="2660188" y="2021717"/>
            <a:ext cx="980854" cy="484748"/>
          </a:xfrm>
          <a:prstGeom prst="rect">
            <a:avLst/>
          </a:prstGeom>
          <a:noFill/>
        </p:spPr>
        <p:txBody>
          <a:bodyPr wrap="square" lIns="68580" tIns="34290" rIns="68580" bIns="3429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71%</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42"/>
          <p:cNvSpPr txBox="1"/>
          <p:nvPr/>
        </p:nvSpPr>
        <p:spPr>
          <a:xfrm>
            <a:off x="3094307" y="2573337"/>
            <a:ext cx="980854" cy="484748"/>
          </a:xfrm>
          <a:prstGeom prst="rect">
            <a:avLst/>
          </a:prstGeom>
          <a:noFill/>
        </p:spPr>
        <p:txBody>
          <a:bodyPr wrap="square" lIns="68580" tIns="34290" rIns="68580" bIns="3429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43"/>
          <p:cNvSpPr txBox="1"/>
          <p:nvPr/>
        </p:nvSpPr>
        <p:spPr>
          <a:xfrm>
            <a:off x="2145350" y="3067909"/>
            <a:ext cx="980854" cy="484748"/>
          </a:xfrm>
          <a:prstGeom prst="rect">
            <a:avLst/>
          </a:prstGeom>
          <a:noFill/>
        </p:spPr>
        <p:txBody>
          <a:bodyPr wrap="square" lIns="68580" tIns="34290" rIns="68580" bIns="3429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49%</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44"/>
          <p:cNvSpPr txBox="1"/>
          <p:nvPr/>
        </p:nvSpPr>
        <p:spPr>
          <a:xfrm>
            <a:off x="2763374" y="3562216"/>
            <a:ext cx="980854" cy="484748"/>
          </a:xfrm>
          <a:prstGeom prst="rect">
            <a:avLst/>
          </a:prstGeom>
          <a:noFill/>
        </p:spPr>
        <p:txBody>
          <a:bodyPr wrap="square" lIns="68580" tIns="34290" rIns="68580" bIns="3429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63%</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45"/>
          <p:cNvSpPr txBox="1"/>
          <p:nvPr/>
        </p:nvSpPr>
        <p:spPr>
          <a:xfrm>
            <a:off x="3264908" y="4062748"/>
            <a:ext cx="980854" cy="484748"/>
          </a:xfrm>
          <a:prstGeom prst="rect">
            <a:avLst/>
          </a:prstGeom>
          <a:noFill/>
        </p:spPr>
        <p:txBody>
          <a:bodyPr wrap="square" lIns="68580" tIns="34290" rIns="68580" bIns="34290" rtlCol="0">
            <a:spAutoFit/>
          </a:bodyPr>
          <a:lstStyle/>
          <a:p>
            <a:r>
              <a:rPr lang="en-US" altLang="zh-CN" sz="2700" dirty="0">
                <a:solidFill>
                  <a:schemeClr val="tx1">
                    <a:lumMod val="75000"/>
                    <a:lumOff val="25000"/>
                  </a:schemeClr>
                </a:solidFill>
                <a:latin typeface="微软雅黑" panose="020B0503020204020204" pitchFamily="34" charset="-122"/>
                <a:ea typeface="微软雅黑" panose="020B0503020204020204" pitchFamily="34" charset="-122"/>
              </a:rPr>
              <a:t>82%</a:t>
            </a:r>
            <a:endParaRPr lang="zh-CN" altLang="en-US" sz="27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6949432"/>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par>
                          <p:cTn id="13" fill="hold">
                            <p:stCondLst>
                              <p:cond delay="1000"/>
                            </p:stCondLst>
                            <p:childTnLst>
                              <p:par>
                                <p:cTn id="14" presetID="23" presetClass="entr" presetSubtype="3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strVal val="(6*min(max(#ppt_w*#ppt_h,.3),1)-7.4)/-.7*#ppt_w"/>
                                          </p:val>
                                        </p:tav>
                                        <p:tav tm="100000">
                                          <p:val>
                                            <p:strVal val="#ppt_w"/>
                                          </p:val>
                                        </p:tav>
                                      </p:tavLst>
                                    </p:anim>
                                    <p:anim calcmode="lin" valueType="num">
                                      <p:cBhvr>
                                        <p:cTn id="17" dur="500" fill="hold"/>
                                        <p:tgtEl>
                                          <p:spTgt spid="14"/>
                                        </p:tgtEl>
                                        <p:attrNameLst>
                                          <p:attrName>ppt_h</p:attrName>
                                        </p:attrNameLst>
                                      </p:cBhvr>
                                      <p:tavLst>
                                        <p:tav tm="0">
                                          <p:val>
                                            <p:strVal val="(6*min(max(#ppt_w*#ppt_h,.3),1)-7.4)/-.7*#ppt_h"/>
                                          </p:val>
                                        </p:tav>
                                        <p:tav tm="100000">
                                          <p:val>
                                            <p:strVal val="#ppt_h"/>
                                          </p:val>
                                        </p:tav>
                                      </p:tavLst>
                                    </p:anim>
                                    <p:anim calcmode="lin" valueType="num">
                                      <p:cBhvr>
                                        <p:cTn id="18" dur="500" fill="hold"/>
                                        <p:tgtEl>
                                          <p:spTgt spid="14"/>
                                        </p:tgtEl>
                                        <p:attrNameLst>
                                          <p:attrName>ppt_x</p:attrName>
                                        </p:attrNameLst>
                                      </p:cBhvr>
                                      <p:tavLst>
                                        <p:tav tm="0">
                                          <p:val>
                                            <p:fltVal val="0.5"/>
                                          </p:val>
                                        </p:tav>
                                        <p:tav tm="100000">
                                          <p:val>
                                            <p:strVal val="#ppt_x"/>
                                          </p:val>
                                        </p:tav>
                                      </p:tavLst>
                                    </p:anim>
                                    <p:anim calcmode="lin" valueType="num">
                                      <p:cBhvr>
                                        <p:cTn id="19"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2000"/>
                            </p:stCondLst>
                            <p:childTnLst>
                              <p:par>
                                <p:cTn id="25" presetID="23" presetClass="entr" presetSubtype="3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strVal val="(6*min(max(#ppt_w*#ppt_h,.3),1)-7.4)/-.7*#ppt_w"/>
                                          </p:val>
                                        </p:tav>
                                        <p:tav tm="100000">
                                          <p:val>
                                            <p:strVal val="#ppt_w"/>
                                          </p:val>
                                        </p:tav>
                                      </p:tavLst>
                                    </p:anim>
                                    <p:anim calcmode="lin" valueType="num">
                                      <p:cBhvr>
                                        <p:cTn id="28" dur="500" fill="hold"/>
                                        <p:tgtEl>
                                          <p:spTgt spid="15"/>
                                        </p:tgtEl>
                                        <p:attrNameLst>
                                          <p:attrName>ppt_h</p:attrName>
                                        </p:attrNameLst>
                                      </p:cBhvr>
                                      <p:tavLst>
                                        <p:tav tm="0">
                                          <p:val>
                                            <p:strVal val="(6*min(max(#ppt_w*#ppt_h,.3),1)-7.4)/-.7*#ppt_h"/>
                                          </p:val>
                                        </p:tav>
                                        <p:tav tm="100000">
                                          <p:val>
                                            <p:strVal val="#ppt_h"/>
                                          </p:val>
                                        </p:tav>
                                      </p:tavLst>
                                    </p:anim>
                                    <p:anim calcmode="lin" valueType="num">
                                      <p:cBhvr>
                                        <p:cTn id="29" dur="500" fill="hold"/>
                                        <p:tgtEl>
                                          <p:spTgt spid="15"/>
                                        </p:tgtEl>
                                        <p:attrNameLst>
                                          <p:attrName>ppt_x</p:attrName>
                                        </p:attrNameLst>
                                      </p:cBhvr>
                                      <p:tavLst>
                                        <p:tav tm="0">
                                          <p:val>
                                            <p:fltVal val="0.5"/>
                                          </p:val>
                                        </p:tav>
                                        <p:tav tm="100000">
                                          <p:val>
                                            <p:strVal val="#ppt_x"/>
                                          </p:val>
                                        </p:tav>
                                      </p:tavLst>
                                    </p:anim>
                                    <p:anim calcmode="lin" valueType="num">
                                      <p:cBhvr>
                                        <p:cTn id="30"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Right)">
                                      <p:cBhvr>
                                        <p:cTn id="34" dur="500"/>
                                        <p:tgtEl>
                                          <p:spTgt spid="6"/>
                                        </p:tgtEl>
                                      </p:cBhvr>
                                    </p:animEffect>
                                  </p:childTnLst>
                                </p:cTn>
                              </p:par>
                            </p:childTnLst>
                          </p:cTn>
                        </p:par>
                        <p:par>
                          <p:cTn id="35" fill="hold">
                            <p:stCondLst>
                              <p:cond delay="3000"/>
                            </p:stCondLst>
                            <p:childTnLst>
                              <p:par>
                                <p:cTn id="36" presetID="23" presetClass="entr" presetSubtype="36"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strVal val="(6*min(max(#ppt_w*#ppt_h,.3),1)-7.4)/-.7*#ppt_w"/>
                                          </p:val>
                                        </p:tav>
                                        <p:tav tm="100000">
                                          <p:val>
                                            <p:strVal val="#ppt_w"/>
                                          </p:val>
                                        </p:tav>
                                      </p:tavLst>
                                    </p:anim>
                                    <p:anim calcmode="lin" valueType="num">
                                      <p:cBhvr>
                                        <p:cTn id="39" dur="500" fill="hold"/>
                                        <p:tgtEl>
                                          <p:spTgt spid="16"/>
                                        </p:tgtEl>
                                        <p:attrNameLst>
                                          <p:attrName>ppt_h</p:attrName>
                                        </p:attrNameLst>
                                      </p:cBhvr>
                                      <p:tavLst>
                                        <p:tav tm="0">
                                          <p:val>
                                            <p:strVal val="(6*min(max(#ppt_w*#ppt_h,.3),1)-7.4)/-.7*#ppt_h"/>
                                          </p:val>
                                        </p:tav>
                                        <p:tav tm="100000">
                                          <p:val>
                                            <p:strVal val="#ppt_h"/>
                                          </p:val>
                                        </p:tav>
                                      </p:tavLst>
                                    </p:anim>
                                    <p:anim calcmode="lin" valueType="num">
                                      <p:cBhvr>
                                        <p:cTn id="40" dur="500" fill="hold"/>
                                        <p:tgtEl>
                                          <p:spTgt spid="16"/>
                                        </p:tgtEl>
                                        <p:attrNameLst>
                                          <p:attrName>ppt_x</p:attrName>
                                        </p:attrNameLst>
                                      </p:cBhvr>
                                      <p:tavLst>
                                        <p:tav tm="0">
                                          <p:val>
                                            <p:fltVal val="0.5"/>
                                          </p:val>
                                        </p:tav>
                                        <p:tav tm="100000">
                                          <p:val>
                                            <p:strVal val="#ppt_x"/>
                                          </p:val>
                                        </p:tav>
                                      </p:tavLst>
                                    </p:anim>
                                    <p:anim calcmode="lin" valueType="num">
                                      <p:cBhvr>
                                        <p:cTn id="41"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500"/>
                            </p:stCondLst>
                            <p:childTnLst>
                              <p:par>
                                <p:cTn id="43" presetID="18" presetClass="entr" presetSubtype="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trips(downRight)">
                                      <p:cBhvr>
                                        <p:cTn id="45" dur="500"/>
                                        <p:tgtEl>
                                          <p:spTgt spid="7"/>
                                        </p:tgtEl>
                                      </p:cBhvr>
                                    </p:animEffect>
                                  </p:childTnLst>
                                </p:cTn>
                              </p:par>
                            </p:childTnLst>
                          </p:cTn>
                        </p:par>
                        <p:par>
                          <p:cTn id="46" fill="hold">
                            <p:stCondLst>
                              <p:cond delay="4000"/>
                            </p:stCondLst>
                            <p:childTnLst>
                              <p:par>
                                <p:cTn id="47" presetID="23" presetClass="entr" presetSubtype="3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strVal val="(6*min(max(#ppt_w*#ppt_h,.3),1)-7.4)/-.7*#ppt_w"/>
                                          </p:val>
                                        </p:tav>
                                        <p:tav tm="100000">
                                          <p:val>
                                            <p:strVal val="#ppt_w"/>
                                          </p:val>
                                        </p:tav>
                                      </p:tavLst>
                                    </p:anim>
                                    <p:anim calcmode="lin" valueType="num">
                                      <p:cBhvr>
                                        <p:cTn id="50" dur="500" fill="hold"/>
                                        <p:tgtEl>
                                          <p:spTgt spid="17"/>
                                        </p:tgtEl>
                                        <p:attrNameLst>
                                          <p:attrName>ppt_h</p:attrName>
                                        </p:attrNameLst>
                                      </p:cBhvr>
                                      <p:tavLst>
                                        <p:tav tm="0">
                                          <p:val>
                                            <p:strVal val="(6*min(max(#ppt_w*#ppt_h,.3),1)-7.4)/-.7*#ppt_h"/>
                                          </p:val>
                                        </p:tav>
                                        <p:tav tm="100000">
                                          <p:val>
                                            <p:strVal val="#ppt_h"/>
                                          </p:val>
                                        </p:tav>
                                      </p:tavLst>
                                    </p:anim>
                                    <p:anim calcmode="lin" valueType="num">
                                      <p:cBhvr>
                                        <p:cTn id="51" dur="500" fill="hold"/>
                                        <p:tgtEl>
                                          <p:spTgt spid="17"/>
                                        </p:tgtEl>
                                        <p:attrNameLst>
                                          <p:attrName>ppt_x</p:attrName>
                                        </p:attrNameLst>
                                      </p:cBhvr>
                                      <p:tavLst>
                                        <p:tav tm="0">
                                          <p:val>
                                            <p:fltVal val="0.5"/>
                                          </p:val>
                                        </p:tav>
                                        <p:tav tm="100000">
                                          <p:val>
                                            <p:strVal val="#ppt_x"/>
                                          </p:val>
                                        </p:tav>
                                      </p:tavLst>
                                    </p:anim>
                                    <p:anim calcmode="lin" valueType="num">
                                      <p:cBhvr>
                                        <p:cTn id="52"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500"/>
                            </p:stCondLst>
                            <p:childTnLst>
                              <p:par>
                                <p:cTn id="54" presetID="18" presetClass="entr" presetSubtype="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strips(downRight)">
                                      <p:cBhvr>
                                        <p:cTn id="56" dur="500"/>
                                        <p:tgtEl>
                                          <p:spTgt spid="8"/>
                                        </p:tgtEl>
                                      </p:cBhvr>
                                    </p:animEffect>
                                  </p:childTnLst>
                                </p:cTn>
                              </p:par>
                            </p:childTnLst>
                          </p:cTn>
                        </p:par>
                        <p:par>
                          <p:cTn id="57" fill="hold">
                            <p:stCondLst>
                              <p:cond delay="5000"/>
                            </p:stCondLst>
                            <p:childTnLst>
                              <p:par>
                                <p:cTn id="58" presetID="23" presetClass="entr" presetSubtype="3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strVal val="(6*min(max(#ppt_w*#ppt_h,.3),1)-7.4)/-.7*#ppt_w"/>
                                          </p:val>
                                        </p:tav>
                                        <p:tav tm="100000">
                                          <p:val>
                                            <p:strVal val="#ppt_w"/>
                                          </p:val>
                                        </p:tav>
                                      </p:tavLst>
                                    </p:anim>
                                    <p:anim calcmode="lin" valueType="num">
                                      <p:cBhvr>
                                        <p:cTn id="61" dur="500" fill="hold"/>
                                        <p:tgtEl>
                                          <p:spTgt spid="18"/>
                                        </p:tgtEl>
                                        <p:attrNameLst>
                                          <p:attrName>ppt_h</p:attrName>
                                        </p:attrNameLst>
                                      </p:cBhvr>
                                      <p:tavLst>
                                        <p:tav tm="0">
                                          <p:val>
                                            <p:strVal val="(6*min(max(#ppt_w*#ppt_h,.3),1)-7.4)/-.7*#ppt_h"/>
                                          </p:val>
                                        </p:tav>
                                        <p:tav tm="100000">
                                          <p:val>
                                            <p:strVal val="#ppt_h"/>
                                          </p:val>
                                        </p:tav>
                                      </p:tavLst>
                                    </p:anim>
                                    <p:anim calcmode="lin" valueType="num">
                                      <p:cBhvr>
                                        <p:cTn id="62" dur="500" fill="hold"/>
                                        <p:tgtEl>
                                          <p:spTgt spid="18"/>
                                        </p:tgtEl>
                                        <p:attrNameLst>
                                          <p:attrName>ppt_x</p:attrName>
                                        </p:attrNameLst>
                                      </p:cBhvr>
                                      <p:tavLst>
                                        <p:tav tm="0">
                                          <p:val>
                                            <p:fltVal val="0.5"/>
                                          </p:val>
                                        </p:tav>
                                        <p:tav tm="100000">
                                          <p:val>
                                            <p:strVal val="#ppt_x"/>
                                          </p:val>
                                        </p:tav>
                                      </p:tavLst>
                                    </p:anim>
                                    <p:anim calcmode="lin" valueType="num">
                                      <p:cBhvr>
                                        <p:cTn id="63"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500"/>
                            </p:stCondLst>
                            <p:childTnLst>
                              <p:par>
                                <p:cTn id="65" presetID="18" presetClass="entr" presetSubtype="6"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downRight)">
                                      <p:cBhvr>
                                        <p:cTn id="67" dur="500"/>
                                        <p:tgtEl>
                                          <p:spTgt spid="9"/>
                                        </p:tgtEl>
                                      </p:cBhvr>
                                    </p:animEffect>
                                  </p:childTnLst>
                                </p:cTn>
                              </p:par>
                            </p:childTnLst>
                          </p:cTn>
                        </p:par>
                        <p:par>
                          <p:cTn id="68" fill="hold">
                            <p:stCondLst>
                              <p:cond delay="6000"/>
                            </p:stCondLst>
                            <p:childTnLst>
                              <p:par>
                                <p:cTn id="69" presetID="23" presetClass="entr" presetSubtype="36"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strVal val="(6*min(max(#ppt_w*#ppt_h,.3),1)-7.4)/-.7*#ppt_w"/>
                                          </p:val>
                                        </p:tav>
                                        <p:tav tm="100000">
                                          <p:val>
                                            <p:strVal val="#ppt_w"/>
                                          </p:val>
                                        </p:tav>
                                      </p:tavLst>
                                    </p:anim>
                                    <p:anim calcmode="lin" valueType="num">
                                      <p:cBhvr>
                                        <p:cTn id="72" dur="500" fill="hold"/>
                                        <p:tgtEl>
                                          <p:spTgt spid="19"/>
                                        </p:tgtEl>
                                        <p:attrNameLst>
                                          <p:attrName>ppt_h</p:attrName>
                                        </p:attrNameLst>
                                      </p:cBhvr>
                                      <p:tavLst>
                                        <p:tav tm="0">
                                          <p:val>
                                            <p:strVal val="(6*min(max(#ppt_w*#ppt_h,.3),1)-7.4)/-.7*#ppt_h"/>
                                          </p:val>
                                        </p:tav>
                                        <p:tav tm="100000">
                                          <p:val>
                                            <p:strVal val="#ppt_h"/>
                                          </p:val>
                                        </p:tav>
                                      </p:tavLst>
                                    </p:anim>
                                    <p:anim calcmode="lin" valueType="num">
                                      <p:cBhvr>
                                        <p:cTn id="73" dur="500" fill="hold"/>
                                        <p:tgtEl>
                                          <p:spTgt spid="19"/>
                                        </p:tgtEl>
                                        <p:attrNameLst>
                                          <p:attrName>ppt_x</p:attrName>
                                        </p:attrNameLst>
                                      </p:cBhvr>
                                      <p:tavLst>
                                        <p:tav tm="0">
                                          <p:val>
                                            <p:fltVal val="0.5"/>
                                          </p:val>
                                        </p:tav>
                                        <p:tav tm="100000">
                                          <p:val>
                                            <p:strVal val="#ppt_x"/>
                                          </p:val>
                                        </p:tav>
                                      </p:tavLst>
                                    </p:anim>
                                    <p:anim calcmode="lin" valueType="num">
                                      <p:cBhvr>
                                        <p:cTn id="74"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500"/>
                            </p:stCondLst>
                            <p:childTnLst>
                              <p:par>
                                <p:cTn id="76" presetID="16" presetClass="entr" presetSubtype="42" fill="hold"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barn(outHorizontal)">
                                      <p:cBhvr>
                                        <p:cTn id="78" dur="500"/>
                                        <p:tgtEl>
                                          <p:spTgt spid="10"/>
                                        </p:tgtEl>
                                      </p:cBhvr>
                                    </p:animEffect>
                                  </p:childTnLst>
                                </p:cTn>
                              </p:par>
                            </p:childTnLst>
                          </p:cTn>
                        </p:par>
                        <p:par>
                          <p:cTn id="79" fill="hold">
                            <p:stCondLst>
                              <p:cond delay="7000"/>
                            </p:stCondLst>
                            <p:childTnLst>
                              <p:par>
                                <p:cTn id="80" presetID="31"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1000" fill="hold"/>
                                        <p:tgtEl>
                                          <p:spTgt spid="11"/>
                                        </p:tgtEl>
                                        <p:attrNameLst>
                                          <p:attrName>ppt_w</p:attrName>
                                        </p:attrNameLst>
                                      </p:cBhvr>
                                      <p:tavLst>
                                        <p:tav tm="0">
                                          <p:val>
                                            <p:fltVal val="0"/>
                                          </p:val>
                                        </p:tav>
                                        <p:tav tm="100000">
                                          <p:val>
                                            <p:strVal val="#ppt_w"/>
                                          </p:val>
                                        </p:tav>
                                      </p:tavLst>
                                    </p:anim>
                                    <p:anim calcmode="lin" valueType="num">
                                      <p:cBhvr>
                                        <p:cTn id="83" dur="1000" fill="hold"/>
                                        <p:tgtEl>
                                          <p:spTgt spid="11"/>
                                        </p:tgtEl>
                                        <p:attrNameLst>
                                          <p:attrName>ppt_h</p:attrName>
                                        </p:attrNameLst>
                                      </p:cBhvr>
                                      <p:tavLst>
                                        <p:tav tm="0">
                                          <p:val>
                                            <p:fltVal val="0"/>
                                          </p:val>
                                        </p:tav>
                                        <p:tav tm="100000">
                                          <p:val>
                                            <p:strVal val="#ppt_h"/>
                                          </p:val>
                                        </p:tav>
                                      </p:tavLst>
                                    </p:anim>
                                    <p:anim calcmode="lin" valueType="num">
                                      <p:cBhvr>
                                        <p:cTn id="84" dur="1000" fill="hold"/>
                                        <p:tgtEl>
                                          <p:spTgt spid="11"/>
                                        </p:tgtEl>
                                        <p:attrNameLst>
                                          <p:attrName>style.rotation</p:attrName>
                                        </p:attrNameLst>
                                      </p:cBhvr>
                                      <p:tavLst>
                                        <p:tav tm="0">
                                          <p:val>
                                            <p:fltVal val="90"/>
                                          </p:val>
                                        </p:tav>
                                        <p:tav tm="100000">
                                          <p:val>
                                            <p:fltVal val="0"/>
                                          </p:val>
                                        </p:tav>
                                      </p:tavLst>
                                    </p:anim>
                                    <p:animEffect transition="in" filter="fade">
                                      <p:cBhvr>
                                        <p:cTn id="8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p:bldP spid="15" grpId="0"/>
      <p:bldP spid="16" grpId="0"/>
      <p:bldP spid="17" grpId="0"/>
      <p:bldP spid="18"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sp>
        <p:nvSpPr>
          <p:cNvPr id="4" name="TextBox 3"/>
          <p:cNvSpPr txBox="1"/>
          <p:nvPr/>
        </p:nvSpPr>
        <p:spPr>
          <a:xfrm>
            <a:off x="1025958" y="3865612"/>
            <a:ext cx="842415" cy="438572"/>
          </a:xfrm>
          <a:prstGeom prst="rect">
            <a:avLst/>
          </a:prstGeom>
          <a:noFill/>
        </p:spPr>
        <p:txBody>
          <a:bodyPr wrap="square" lIns="68571" tIns="34285" rIns="68571" bIns="34285"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200" dirty="0">
                <a:solidFill>
                  <a:schemeClr val="tx1">
                    <a:lumMod val="85000"/>
                    <a:lumOff val="15000"/>
                  </a:schemeClr>
                </a:solidFill>
              </a:rPr>
              <a:t>点击添加</a:t>
            </a:r>
            <a:endParaRPr lang="en-US" altLang="zh-CN" sz="1200" dirty="0">
              <a:solidFill>
                <a:schemeClr val="tx1">
                  <a:lumMod val="85000"/>
                  <a:lumOff val="15000"/>
                </a:schemeClr>
              </a:solidFill>
            </a:endParaRPr>
          </a:p>
          <a:p>
            <a:r>
              <a:rPr lang="zh-CN" altLang="en-US" sz="1200" dirty="0">
                <a:solidFill>
                  <a:schemeClr val="tx1">
                    <a:lumMod val="85000"/>
                    <a:lumOff val="15000"/>
                  </a:schemeClr>
                </a:solidFill>
              </a:rPr>
              <a:t>文字</a:t>
            </a:r>
          </a:p>
        </p:txBody>
      </p:sp>
      <p:sp>
        <p:nvSpPr>
          <p:cNvPr id="5" name="TextBox 4"/>
          <p:cNvSpPr txBox="1"/>
          <p:nvPr/>
        </p:nvSpPr>
        <p:spPr>
          <a:xfrm>
            <a:off x="2123749" y="2882335"/>
            <a:ext cx="1193420" cy="623237"/>
          </a:xfrm>
          <a:prstGeom prst="rect">
            <a:avLst/>
          </a:prstGeom>
          <a:noFill/>
        </p:spPr>
        <p:txBody>
          <a:bodyPr wrap="square" lIns="68571" tIns="34285" rIns="68571" bIns="34285" rtlCol="0" anchor="ctr">
            <a:spAutoFit/>
          </a:bodyPr>
          <a:lstStyle/>
          <a:p>
            <a:pPr algn="ctr"/>
            <a:r>
              <a:rPr lang="zh-CN" altLang="en-US" sz="1200" dirty="0">
                <a:solidFill>
                  <a:schemeClr val="tx1">
                    <a:lumMod val="85000"/>
                    <a:lumOff val="15000"/>
                  </a:schemeClr>
                </a:solidFill>
                <a:latin typeface="微软雅黑" pitchFamily="34" charset="-122"/>
                <a:ea typeface="微软雅黑" pitchFamily="34" charset="-122"/>
              </a:rPr>
              <a:t>点击添加</a:t>
            </a:r>
            <a:endParaRPr lang="en-US" altLang="zh-CN" sz="1200" dirty="0">
              <a:solidFill>
                <a:schemeClr val="tx1">
                  <a:lumMod val="85000"/>
                  <a:lumOff val="15000"/>
                </a:schemeClr>
              </a:solidFill>
              <a:latin typeface="微软雅黑" pitchFamily="34" charset="-122"/>
              <a:ea typeface="微软雅黑" pitchFamily="34" charset="-122"/>
            </a:endParaRPr>
          </a:p>
          <a:p>
            <a:pPr algn="ctr"/>
            <a:r>
              <a:rPr lang="zh-CN" altLang="en-US" sz="1200" dirty="0">
                <a:solidFill>
                  <a:schemeClr val="tx1">
                    <a:lumMod val="85000"/>
                    <a:lumOff val="15000"/>
                  </a:schemeClr>
                </a:solidFill>
                <a:latin typeface="微软雅黑" pitchFamily="34" charset="-122"/>
                <a:ea typeface="微软雅黑" pitchFamily="34" charset="-122"/>
              </a:rPr>
              <a:t>文字点击添加</a:t>
            </a:r>
            <a:endParaRPr lang="en-US" altLang="zh-CN" sz="1200" dirty="0">
              <a:solidFill>
                <a:schemeClr val="tx1">
                  <a:lumMod val="85000"/>
                  <a:lumOff val="15000"/>
                </a:schemeClr>
              </a:solidFill>
              <a:latin typeface="微软雅黑" pitchFamily="34" charset="-122"/>
              <a:ea typeface="微软雅黑" pitchFamily="34" charset="-122"/>
            </a:endParaRPr>
          </a:p>
          <a:p>
            <a:pPr algn="ctr"/>
            <a:r>
              <a:rPr lang="zh-CN" altLang="en-US" sz="1200" dirty="0">
                <a:solidFill>
                  <a:schemeClr val="tx1">
                    <a:lumMod val="85000"/>
                    <a:lumOff val="15000"/>
                  </a:schemeClr>
                </a:solidFill>
                <a:latin typeface="微软雅黑" pitchFamily="34" charset="-122"/>
                <a:ea typeface="微软雅黑" pitchFamily="34" charset="-122"/>
              </a:rPr>
              <a:t>文字</a:t>
            </a:r>
          </a:p>
        </p:txBody>
      </p:sp>
      <p:sp>
        <p:nvSpPr>
          <p:cNvPr id="6" name="TextBox 5"/>
          <p:cNvSpPr txBox="1"/>
          <p:nvPr/>
        </p:nvSpPr>
        <p:spPr>
          <a:xfrm>
            <a:off x="3607914" y="3715072"/>
            <a:ext cx="842415" cy="438572"/>
          </a:xfrm>
          <a:prstGeom prst="rect">
            <a:avLst/>
          </a:prstGeom>
          <a:noFill/>
        </p:spPr>
        <p:txBody>
          <a:bodyPr wrap="square" lIns="68571" tIns="34285" rIns="68571" bIns="34285"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defRPr>
            </a:lvl1pPr>
          </a:lstStyle>
          <a:p>
            <a:r>
              <a:rPr lang="zh-CN" altLang="en-US" sz="1200" dirty="0">
                <a:solidFill>
                  <a:schemeClr val="tx1">
                    <a:lumMod val="85000"/>
                    <a:lumOff val="15000"/>
                  </a:schemeClr>
                </a:solidFill>
              </a:rPr>
              <a:t>点击添加</a:t>
            </a:r>
            <a:endParaRPr lang="en-US" altLang="zh-CN" sz="1200" dirty="0">
              <a:solidFill>
                <a:schemeClr val="tx1">
                  <a:lumMod val="85000"/>
                  <a:lumOff val="15000"/>
                </a:schemeClr>
              </a:solidFill>
            </a:endParaRPr>
          </a:p>
          <a:p>
            <a:r>
              <a:rPr lang="zh-CN" altLang="en-US" sz="1200" dirty="0">
                <a:solidFill>
                  <a:schemeClr val="tx1">
                    <a:lumMod val="85000"/>
                    <a:lumOff val="15000"/>
                  </a:schemeClr>
                </a:solidFill>
              </a:rPr>
              <a:t>文字</a:t>
            </a:r>
          </a:p>
        </p:txBody>
      </p:sp>
      <p:sp>
        <p:nvSpPr>
          <p:cNvPr id="7" name="TextBox 6"/>
          <p:cNvSpPr txBox="1"/>
          <p:nvPr/>
        </p:nvSpPr>
        <p:spPr>
          <a:xfrm>
            <a:off x="4689429" y="2857311"/>
            <a:ext cx="1193420" cy="500127"/>
          </a:xfrm>
          <a:prstGeom prst="rect">
            <a:avLst/>
          </a:prstGeom>
          <a:noFill/>
        </p:spPr>
        <p:txBody>
          <a:bodyPr wrap="square" lIns="68571" tIns="34285" rIns="68571" bIns="34285" rtlCol="0" anchor="ctr">
            <a:spAutoFit/>
          </a:bodyPr>
          <a:lstStyle/>
          <a:p>
            <a:pPr algn="ctr"/>
            <a:r>
              <a:rPr lang="zh-CN" altLang="en-US" sz="1400" dirty="0">
                <a:solidFill>
                  <a:schemeClr val="tx1">
                    <a:lumMod val="85000"/>
                    <a:lumOff val="15000"/>
                  </a:schemeClr>
                </a:solidFill>
                <a:latin typeface="微软雅黑" pitchFamily="34" charset="-122"/>
                <a:ea typeface="微软雅黑" pitchFamily="34" charset="-122"/>
              </a:rPr>
              <a:t>点击添加</a:t>
            </a:r>
            <a:endParaRPr lang="en-US" altLang="zh-CN" sz="1400" dirty="0">
              <a:solidFill>
                <a:schemeClr val="tx1">
                  <a:lumMod val="85000"/>
                  <a:lumOff val="15000"/>
                </a:schemeClr>
              </a:solidFill>
              <a:latin typeface="微软雅黑" pitchFamily="34" charset="-122"/>
              <a:ea typeface="微软雅黑" pitchFamily="34" charset="-122"/>
            </a:endParaRPr>
          </a:p>
          <a:p>
            <a:pPr algn="ctr"/>
            <a:r>
              <a:rPr lang="zh-CN" altLang="en-US" sz="1400" dirty="0">
                <a:solidFill>
                  <a:schemeClr val="tx1">
                    <a:lumMod val="85000"/>
                    <a:lumOff val="15000"/>
                  </a:schemeClr>
                </a:solidFill>
                <a:latin typeface="微软雅黑" pitchFamily="34" charset="-122"/>
                <a:ea typeface="微软雅黑" pitchFamily="34" charset="-122"/>
              </a:rPr>
              <a:t>文字点击</a:t>
            </a:r>
          </a:p>
        </p:txBody>
      </p:sp>
      <p:sp>
        <p:nvSpPr>
          <p:cNvPr id="8" name="矩形 7"/>
          <p:cNvSpPr/>
          <p:nvPr/>
        </p:nvSpPr>
        <p:spPr>
          <a:xfrm>
            <a:off x="6454229" y="2077595"/>
            <a:ext cx="1943204" cy="2631480"/>
          </a:xfrm>
          <a:prstGeom prst="rect">
            <a:avLst/>
          </a:prstGeom>
        </p:spPr>
        <p:txBody>
          <a:bodyPr wrap="square" lIns="68571" tIns="34285" rIns="68571" bIns="34285">
            <a:spAutoFit/>
          </a:bodyPr>
          <a:lstStyle/>
          <a:p>
            <a:pPr>
              <a:lnSpc>
                <a:spcPct val="150000"/>
              </a:lnSpc>
            </a:pPr>
            <a:r>
              <a:rPr lang="zh-CN" altLang="en-US" sz="1500" b="1" dirty="0">
                <a:solidFill>
                  <a:srgbClr val="013B6D"/>
                </a:solidFill>
                <a:latin typeface="微软雅黑" pitchFamily="34" charset="-122"/>
                <a:ea typeface="微软雅黑" pitchFamily="34" charset="-122"/>
              </a:rPr>
              <a:t>点击添加小标题</a:t>
            </a:r>
            <a:endParaRPr lang="en-US" altLang="zh-CN" sz="1500" b="1" dirty="0">
              <a:solidFill>
                <a:srgbClr val="013B6D"/>
              </a:solidFill>
              <a:latin typeface="微软雅黑" pitchFamily="34" charset="-122"/>
              <a:ea typeface="微软雅黑" pitchFamily="34" charset="-122"/>
            </a:endParaRPr>
          </a:p>
          <a:p>
            <a:pPr>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endParaRPr>
          </a:p>
          <a:p>
            <a:pPr>
              <a:lnSpc>
                <a:spcPct val="150000"/>
              </a:lnSpc>
            </a:pPr>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微软雅黑" pitchFamily="34" charset="-122"/>
              <a:ea typeface="微软雅黑" pitchFamily="34" charset="-122"/>
              <a:cs typeface="华文黑体" pitchFamily="2" charset="-122"/>
            </a:endParaRPr>
          </a:p>
        </p:txBody>
      </p:sp>
      <p:sp>
        <p:nvSpPr>
          <p:cNvPr id="9" name="Freeform 4"/>
          <p:cNvSpPr>
            <a:spLocks/>
          </p:cNvSpPr>
          <p:nvPr/>
        </p:nvSpPr>
        <p:spPr bwMode="auto">
          <a:xfrm>
            <a:off x="1838595" y="2353444"/>
            <a:ext cx="1746806" cy="1705990"/>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bg1">
              <a:lumMod val="65000"/>
            </a:schemeClr>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10" name="Freeform 6"/>
          <p:cNvSpPr>
            <a:spLocks/>
          </p:cNvSpPr>
          <p:nvPr/>
        </p:nvSpPr>
        <p:spPr bwMode="auto">
          <a:xfrm>
            <a:off x="3330306" y="3176119"/>
            <a:ext cx="1380705" cy="1409573"/>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rgbClr val="013B6D"/>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defRPr/>
            </a:pPr>
            <a:endParaRPr lang="en-US" sz="2100" kern="0" dirty="0">
              <a:solidFill>
                <a:srgbClr val="414455"/>
              </a:solidFill>
              <a:latin typeface="微软雅黑" pitchFamily="34" charset="-122"/>
              <a:ea typeface="微软雅黑" pitchFamily="34" charset="-122"/>
            </a:endParaRPr>
          </a:p>
        </p:txBody>
      </p:sp>
      <p:sp>
        <p:nvSpPr>
          <p:cNvPr id="11" name="Freeform 8"/>
          <p:cNvSpPr>
            <a:spLocks/>
          </p:cNvSpPr>
          <p:nvPr/>
        </p:nvSpPr>
        <p:spPr bwMode="auto">
          <a:xfrm>
            <a:off x="685593" y="3393335"/>
            <a:ext cx="1523907" cy="1480389"/>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rgbClr val="013B6D"/>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defRPr/>
            </a:pPr>
            <a:endParaRPr lang="en-US" sz="2100" kern="0" dirty="0">
              <a:solidFill>
                <a:sysClr val="window" lastClr="FFFFFF"/>
              </a:solidFill>
              <a:latin typeface="微软雅黑" pitchFamily="34" charset="-122"/>
              <a:ea typeface="微软雅黑" pitchFamily="34" charset="-122"/>
            </a:endParaRPr>
          </a:p>
        </p:txBody>
      </p:sp>
      <p:sp>
        <p:nvSpPr>
          <p:cNvPr id="12" name="Freeform 6"/>
          <p:cNvSpPr>
            <a:spLocks/>
          </p:cNvSpPr>
          <p:nvPr/>
        </p:nvSpPr>
        <p:spPr bwMode="auto">
          <a:xfrm>
            <a:off x="4443769" y="2353444"/>
            <a:ext cx="1667814" cy="167934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bg1">
              <a:lumMod val="65000"/>
            </a:schemeClr>
          </a:solidFill>
          <a:ln w="3175" cap="flat" cmpd="sng" algn="ctr">
            <a:noFill/>
            <a:prstDash val="solid"/>
          </a:ln>
          <a:effectLst/>
          <a:extLst/>
        </p:spPr>
        <p:txBody>
          <a:bodyPr lIns="0" tIns="34285" rIns="0" bIns="34285" anchor="ctr"/>
          <a:lstStyle/>
          <a:p>
            <a:pPr algn="ctr" defTabSz="685800" fontAlgn="base">
              <a:lnSpc>
                <a:spcPct val="120000"/>
              </a:lnSpc>
              <a:spcBef>
                <a:spcPts val="450"/>
              </a:spcBef>
              <a:spcAft>
                <a:spcPts val="450"/>
              </a:spcAft>
            </a:pPr>
            <a:endParaRPr lang="en-US" sz="2100" kern="0" dirty="0">
              <a:solidFill>
                <a:sysClr val="window" lastClr="FFFFFF"/>
              </a:solidFill>
              <a:latin typeface="微软雅黑" pitchFamily="34" charset="-122"/>
              <a:ea typeface="微软雅黑" pitchFamily="34" charset="-122"/>
            </a:endParaRPr>
          </a:p>
        </p:txBody>
      </p:sp>
      <p:sp>
        <p:nvSpPr>
          <p:cNvPr id="13" name="矩形 12"/>
          <p:cNvSpPr/>
          <p:nvPr/>
        </p:nvSpPr>
        <p:spPr>
          <a:xfrm>
            <a:off x="3114599" y="1297688"/>
            <a:ext cx="2880301" cy="386292"/>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smtClean="0">
                <a:latin typeface="微软雅黑" pitchFamily="34" charset="-122"/>
                <a:ea typeface="微软雅黑" pitchFamily="34" charset="-122"/>
              </a:rPr>
              <a:t>点击添加小标题</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827642932"/>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8" presetClass="emph" presetSubtype="0" repeatCount="indefinite" fill="hold" grpId="1" nodeType="withEffect">
                                  <p:stCondLst>
                                    <p:cond delay="0"/>
                                  </p:stCondLst>
                                  <p:childTnLst>
                                    <p:animRot by="-86400000">
                                      <p:cBhvr>
                                        <p:cTn id="18" dur="8000" fill="hold"/>
                                        <p:tgtEl>
                                          <p:spTgt spid="11"/>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8" presetClass="emph" presetSubtype="0" repeatCount="indefinite" fill="hold" grpId="1" nodeType="withEffect">
                                  <p:stCondLst>
                                    <p:cond delay="1500"/>
                                  </p:stCondLst>
                                  <p:childTnLst>
                                    <p:animRot by="64800000">
                                      <p:cBhvr>
                                        <p:cTn id="28" dur="7500" fill="hold"/>
                                        <p:tgtEl>
                                          <p:spTgt spid="9"/>
                                        </p:tgtEl>
                                        <p:attrNameLst>
                                          <p:attrName>r</p:attrName>
                                        </p:attrNameLst>
                                      </p:cBhvr>
                                    </p:animRot>
                                  </p:childTnLst>
                                </p:cTn>
                              </p:par>
                              <p:par>
                                <p:cTn id="29" presetID="53" presetClass="entr" presetSubtype="16" fill="hold" grpId="0" nodeType="with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10" presetClass="entr" presetSubtype="0" fill="hold" grpId="0" nodeType="withEffect">
                                  <p:stCondLst>
                                    <p:cond delay="30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8" presetClass="emph" presetSubtype="0" repeatCount="indefinite" fill="hold" grpId="1" nodeType="withEffect">
                                  <p:stCondLst>
                                    <p:cond delay="3000"/>
                                  </p:stCondLst>
                                  <p:childTnLst>
                                    <p:animRot by="-108000000">
                                      <p:cBhvr>
                                        <p:cTn id="38" dur="7500" fill="hold"/>
                                        <p:tgtEl>
                                          <p:spTgt spid="10"/>
                                        </p:tgtEl>
                                        <p:attrNameLst>
                                          <p:attrName>r</p:attrName>
                                        </p:attrNameLst>
                                      </p:cBhvr>
                                    </p:animRot>
                                  </p:childTnLst>
                                </p:cTn>
                              </p:par>
                              <p:par>
                                <p:cTn id="39" presetID="53" presetClass="entr" presetSubtype="16" fill="hold" grpId="0" nodeType="withEffect">
                                  <p:stCondLst>
                                    <p:cond delay="400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10" presetClass="entr" presetSubtype="0" fill="hold" grpId="0" nodeType="withEffect">
                                  <p:stCondLst>
                                    <p:cond delay="4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8" presetClass="emph" presetSubtype="0" repeatCount="indefinite" fill="hold" grpId="1" nodeType="withEffect">
                                  <p:stCondLst>
                                    <p:cond delay="4500"/>
                                  </p:stCondLst>
                                  <p:childTnLst>
                                    <p:animRot by="86400000">
                                      <p:cBhvr>
                                        <p:cTn id="48" dur="7000" fill="hold"/>
                                        <p:tgtEl>
                                          <p:spTgt spid="12"/>
                                        </p:tgtEl>
                                        <p:attrNameLst>
                                          <p:attrName>r</p:attrName>
                                        </p:attrNameLst>
                                      </p:cBhvr>
                                    </p:animRot>
                                  </p:childTnLst>
                                </p:cTn>
                              </p:par>
                              <p:par>
                                <p:cTn id="49" presetID="53" presetClass="entr" presetSubtype="16" fill="hold" grpId="0" nodeType="withEffect">
                                  <p:stCondLst>
                                    <p:cond delay="50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par>
                                <p:cTn id="54" presetID="22" presetClass="entr" presetSubtype="8" fill="hold" grpId="0" nodeType="withEffect">
                                  <p:stCondLst>
                                    <p:cond delay="650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sp>
        <p:nvSpPr>
          <p:cNvPr id="4" name="Freeform 6"/>
          <p:cNvSpPr>
            <a:spLocks/>
          </p:cNvSpPr>
          <p:nvPr/>
        </p:nvSpPr>
        <p:spPr bwMode="auto">
          <a:xfrm>
            <a:off x="1610282"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5" name="Freeform 7"/>
          <p:cNvSpPr>
            <a:spLocks/>
          </p:cNvSpPr>
          <p:nvPr/>
        </p:nvSpPr>
        <p:spPr bwMode="auto">
          <a:xfrm>
            <a:off x="1610282" y="2173001"/>
            <a:ext cx="234888" cy="4932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6" name="Freeform 8"/>
          <p:cNvSpPr>
            <a:spLocks/>
          </p:cNvSpPr>
          <p:nvPr/>
        </p:nvSpPr>
        <p:spPr bwMode="auto">
          <a:xfrm>
            <a:off x="1912099"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7" name="Freeform 9"/>
          <p:cNvSpPr>
            <a:spLocks/>
          </p:cNvSpPr>
          <p:nvPr/>
        </p:nvSpPr>
        <p:spPr bwMode="auto">
          <a:xfrm>
            <a:off x="2212656"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8" name="Freeform 10"/>
          <p:cNvSpPr>
            <a:spLocks/>
          </p:cNvSpPr>
          <p:nvPr/>
        </p:nvSpPr>
        <p:spPr bwMode="auto">
          <a:xfrm>
            <a:off x="2510685" y="1058574"/>
            <a:ext cx="236149" cy="160769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9" name="Freeform 11"/>
          <p:cNvSpPr>
            <a:spLocks/>
          </p:cNvSpPr>
          <p:nvPr/>
        </p:nvSpPr>
        <p:spPr bwMode="auto">
          <a:xfrm>
            <a:off x="1912099" y="1837129"/>
            <a:ext cx="234888" cy="82914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0" name="Freeform 12"/>
          <p:cNvSpPr>
            <a:spLocks/>
          </p:cNvSpPr>
          <p:nvPr/>
        </p:nvSpPr>
        <p:spPr bwMode="auto">
          <a:xfrm>
            <a:off x="2212656" y="1490009"/>
            <a:ext cx="236149" cy="1176260"/>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1" name="Freeform 13"/>
          <p:cNvSpPr>
            <a:spLocks/>
          </p:cNvSpPr>
          <p:nvPr/>
        </p:nvSpPr>
        <p:spPr bwMode="auto">
          <a:xfrm>
            <a:off x="2510685" y="1262349"/>
            <a:ext cx="236149" cy="1403923"/>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2" name="Freeform 14"/>
          <p:cNvSpPr>
            <a:spLocks/>
          </p:cNvSpPr>
          <p:nvPr/>
        </p:nvSpPr>
        <p:spPr bwMode="auto">
          <a:xfrm>
            <a:off x="3229235"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3" name="Freeform 15"/>
          <p:cNvSpPr>
            <a:spLocks/>
          </p:cNvSpPr>
          <p:nvPr/>
        </p:nvSpPr>
        <p:spPr bwMode="auto">
          <a:xfrm>
            <a:off x="3529792"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4" name="Freeform 16"/>
          <p:cNvSpPr>
            <a:spLocks/>
          </p:cNvSpPr>
          <p:nvPr/>
        </p:nvSpPr>
        <p:spPr bwMode="auto">
          <a:xfrm>
            <a:off x="3831610"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5" name="Freeform 17"/>
          <p:cNvSpPr>
            <a:spLocks/>
          </p:cNvSpPr>
          <p:nvPr/>
        </p:nvSpPr>
        <p:spPr bwMode="auto">
          <a:xfrm>
            <a:off x="4133428"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6" name="Freeform 18"/>
          <p:cNvSpPr>
            <a:spLocks/>
          </p:cNvSpPr>
          <p:nvPr/>
        </p:nvSpPr>
        <p:spPr bwMode="auto">
          <a:xfrm>
            <a:off x="3229235" y="2427365"/>
            <a:ext cx="234888" cy="238906"/>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7" name="Freeform 19"/>
          <p:cNvSpPr>
            <a:spLocks/>
          </p:cNvSpPr>
          <p:nvPr/>
        </p:nvSpPr>
        <p:spPr bwMode="auto">
          <a:xfrm>
            <a:off x="3529792" y="1844151"/>
            <a:ext cx="236149" cy="82211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8" name="Freeform 20"/>
          <p:cNvSpPr>
            <a:spLocks/>
          </p:cNvSpPr>
          <p:nvPr/>
        </p:nvSpPr>
        <p:spPr bwMode="auto">
          <a:xfrm>
            <a:off x="3831610" y="1262349"/>
            <a:ext cx="236149" cy="1403923"/>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19" name="Freeform 21"/>
          <p:cNvSpPr>
            <a:spLocks/>
          </p:cNvSpPr>
          <p:nvPr/>
        </p:nvSpPr>
        <p:spPr bwMode="auto">
          <a:xfrm>
            <a:off x="4133428" y="2049333"/>
            <a:ext cx="236149" cy="61693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0" name="Freeform 22"/>
          <p:cNvSpPr>
            <a:spLocks/>
          </p:cNvSpPr>
          <p:nvPr/>
        </p:nvSpPr>
        <p:spPr bwMode="auto">
          <a:xfrm>
            <a:off x="4840614"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1" name="Freeform 23"/>
          <p:cNvSpPr>
            <a:spLocks/>
          </p:cNvSpPr>
          <p:nvPr/>
        </p:nvSpPr>
        <p:spPr bwMode="auto">
          <a:xfrm>
            <a:off x="5142431"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2" name="Freeform 24"/>
          <p:cNvSpPr>
            <a:spLocks/>
          </p:cNvSpPr>
          <p:nvPr/>
        </p:nvSpPr>
        <p:spPr bwMode="auto">
          <a:xfrm>
            <a:off x="5444246"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3" name="Freeform 25"/>
          <p:cNvSpPr>
            <a:spLocks/>
          </p:cNvSpPr>
          <p:nvPr/>
        </p:nvSpPr>
        <p:spPr bwMode="auto">
          <a:xfrm>
            <a:off x="5744804"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4" name="Freeform 26"/>
          <p:cNvSpPr>
            <a:spLocks/>
          </p:cNvSpPr>
          <p:nvPr/>
        </p:nvSpPr>
        <p:spPr bwMode="auto">
          <a:xfrm>
            <a:off x="5744804" y="1255318"/>
            <a:ext cx="236149" cy="141095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5" name="Freeform 27"/>
          <p:cNvSpPr>
            <a:spLocks/>
          </p:cNvSpPr>
          <p:nvPr/>
        </p:nvSpPr>
        <p:spPr bwMode="auto">
          <a:xfrm>
            <a:off x="5444246" y="1516713"/>
            <a:ext cx="234888" cy="114955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6" name="Freeform 28"/>
          <p:cNvSpPr>
            <a:spLocks/>
          </p:cNvSpPr>
          <p:nvPr/>
        </p:nvSpPr>
        <p:spPr bwMode="auto">
          <a:xfrm>
            <a:off x="5142431" y="1844151"/>
            <a:ext cx="234888" cy="822118"/>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7" name="Freeform 29"/>
          <p:cNvSpPr>
            <a:spLocks/>
          </p:cNvSpPr>
          <p:nvPr/>
        </p:nvSpPr>
        <p:spPr bwMode="auto">
          <a:xfrm>
            <a:off x="4840614" y="2184244"/>
            <a:ext cx="236149" cy="482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8" name="Freeform 30"/>
          <p:cNvSpPr>
            <a:spLocks/>
          </p:cNvSpPr>
          <p:nvPr/>
        </p:nvSpPr>
        <p:spPr bwMode="auto">
          <a:xfrm>
            <a:off x="6539127" y="1058574"/>
            <a:ext cx="236149" cy="160769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29" name="Freeform 31"/>
          <p:cNvSpPr>
            <a:spLocks/>
          </p:cNvSpPr>
          <p:nvPr/>
        </p:nvSpPr>
        <p:spPr bwMode="auto">
          <a:xfrm>
            <a:off x="6837157" y="1058574"/>
            <a:ext cx="236149"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0" name="Freeform 32"/>
          <p:cNvSpPr>
            <a:spLocks/>
          </p:cNvSpPr>
          <p:nvPr/>
        </p:nvSpPr>
        <p:spPr bwMode="auto">
          <a:xfrm>
            <a:off x="7138972"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1" name="Freeform 33"/>
          <p:cNvSpPr>
            <a:spLocks/>
          </p:cNvSpPr>
          <p:nvPr/>
        </p:nvSpPr>
        <p:spPr bwMode="auto">
          <a:xfrm>
            <a:off x="7440789" y="1058574"/>
            <a:ext cx="234888" cy="160769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2" name="Freeform 34"/>
          <p:cNvSpPr>
            <a:spLocks/>
          </p:cNvSpPr>
          <p:nvPr/>
        </p:nvSpPr>
        <p:spPr bwMode="auto">
          <a:xfrm>
            <a:off x="7440789" y="1270780"/>
            <a:ext cx="234888" cy="1395492"/>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3" name="Freeform 35"/>
          <p:cNvSpPr>
            <a:spLocks/>
          </p:cNvSpPr>
          <p:nvPr/>
        </p:nvSpPr>
        <p:spPr bwMode="auto">
          <a:xfrm>
            <a:off x="7138972" y="1393042"/>
            <a:ext cx="234888" cy="1273227"/>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4" name="Freeform 36"/>
          <p:cNvSpPr>
            <a:spLocks/>
          </p:cNvSpPr>
          <p:nvPr/>
        </p:nvSpPr>
        <p:spPr bwMode="auto">
          <a:xfrm>
            <a:off x="6837157" y="2323369"/>
            <a:ext cx="236149" cy="34290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5" name="Freeform 37"/>
          <p:cNvSpPr>
            <a:spLocks/>
          </p:cNvSpPr>
          <p:nvPr/>
        </p:nvSpPr>
        <p:spPr bwMode="auto">
          <a:xfrm>
            <a:off x="6539127" y="1686755"/>
            <a:ext cx="236149" cy="979514"/>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6" name="Oval 38"/>
          <p:cNvSpPr>
            <a:spLocks noChangeArrowheads="1"/>
          </p:cNvSpPr>
          <p:nvPr/>
        </p:nvSpPr>
        <p:spPr bwMode="auto">
          <a:xfrm>
            <a:off x="1832540" y="2934269"/>
            <a:ext cx="636469" cy="665556"/>
          </a:xfrm>
          <a:prstGeom prst="ellipse">
            <a:avLst/>
          </a:prstGeom>
          <a:solidFill>
            <a:schemeClr val="bg1"/>
          </a:solidFill>
          <a:ln w="12700" cap="flat">
            <a:solidFill>
              <a:srgbClr val="013B6D"/>
            </a:solidFill>
            <a:prstDash val="solid"/>
            <a:miter lim="800000"/>
            <a:headEnd/>
            <a:tailEnd/>
          </a:ln>
          <a:extLst/>
        </p:spPr>
        <p:txBody>
          <a:bodyPr vert="horz" wrap="square" lIns="72727" tIns="36363" rIns="72727" bIns="36363" numCol="1" anchor="t" anchorCtr="0" compatLnSpc="1">
            <a:prstTxWarp prst="textNoShape">
              <a:avLst/>
            </a:prstTxWarp>
          </a:bodyPr>
          <a:lstStyle/>
          <a:p>
            <a:endParaRPr lang="zh-CN" altLang="en-US"/>
          </a:p>
        </p:txBody>
      </p:sp>
      <p:sp>
        <p:nvSpPr>
          <p:cNvPr id="37" name="Freeform 39"/>
          <p:cNvSpPr>
            <a:spLocks noEditPoints="1"/>
          </p:cNvSpPr>
          <p:nvPr/>
        </p:nvSpPr>
        <p:spPr bwMode="auto">
          <a:xfrm>
            <a:off x="2014799" y="3088895"/>
            <a:ext cx="316152" cy="35630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38" name="Oval 40"/>
          <p:cNvSpPr>
            <a:spLocks noChangeArrowheads="1"/>
          </p:cNvSpPr>
          <p:nvPr/>
        </p:nvSpPr>
        <p:spPr bwMode="auto">
          <a:xfrm>
            <a:off x="3458518" y="2934269"/>
            <a:ext cx="638620" cy="665556"/>
          </a:xfrm>
          <a:prstGeom prst="ellipse">
            <a:avLst/>
          </a:prstGeom>
          <a:solidFill>
            <a:schemeClr val="bg1"/>
          </a:solidFill>
          <a:ln w="12700" cap="flat">
            <a:solidFill>
              <a:srgbClr val="013B6D"/>
            </a:solidFill>
            <a:prstDash val="solid"/>
            <a:miter lim="800000"/>
            <a:headEnd/>
            <a:tailEnd/>
          </a:ln>
          <a:extLst/>
        </p:spPr>
        <p:txBody>
          <a:bodyPr vert="horz" wrap="square" lIns="72727" tIns="36363" rIns="72727" bIns="36363" numCol="1" anchor="t" anchorCtr="0" compatLnSpc="1">
            <a:prstTxWarp prst="textNoShape">
              <a:avLst/>
            </a:prstTxWarp>
          </a:bodyPr>
          <a:lstStyle/>
          <a:p>
            <a:endParaRPr lang="zh-CN" altLang="en-US"/>
          </a:p>
        </p:txBody>
      </p:sp>
      <p:sp>
        <p:nvSpPr>
          <p:cNvPr id="39" name="Oval 41"/>
          <p:cNvSpPr>
            <a:spLocks noChangeArrowheads="1"/>
          </p:cNvSpPr>
          <p:nvPr/>
        </p:nvSpPr>
        <p:spPr bwMode="auto">
          <a:xfrm>
            <a:off x="5076763" y="2934269"/>
            <a:ext cx="636469" cy="665556"/>
          </a:xfrm>
          <a:prstGeom prst="ellipse">
            <a:avLst/>
          </a:prstGeom>
          <a:solidFill>
            <a:schemeClr val="bg1"/>
          </a:solidFill>
          <a:ln w="12700" cap="flat">
            <a:solidFill>
              <a:srgbClr val="013B6D"/>
            </a:solidFill>
            <a:prstDash val="solid"/>
            <a:miter lim="800000"/>
            <a:headEnd/>
            <a:tailEnd/>
          </a:ln>
          <a:extLst/>
        </p:spPr>
        <p:txBody>
          <a:bodyPr vert="horz" wrap="square" lIns="72727" tIns="36363" rIns="72727" bIns="36363" numCol="1" anchor="t" anchorCtr="0" compatLnSpc="1">
            <a:prstTxWarp prst="textNoShape">
              <a:avLst/>
            </a:prstTxWarp>
          </a:bodyPr>
          <a:lstStyle/>
          <a:p>
            <a:endParaRPr lang="zh-CN" altLang="en-US"/>
          </a:p>
        </p:txBody>
      </p:sp>
      <p:sp>
        <p:nvSpPr>
          <p:cNvPr id="40" name="Oval 42"/>
          <p:cNvSpPr>
            <a:spLocks noChangeArrowheads="1"/>
          </p:cNvSpPr>
          <p:nvPr/>
        </p:nvSpPr>
        <p:spPr bwMode="auto">
          <a:xfrm>
            <a:off x="6756016" y="2934269"/>
            <a:ext cx="636469" cy="665556"/>
          </a:xfrm>
          <a:prstGeom prst="ellipse">
            <a:avLst/>
          </a:prstGeom>
          <a:solidFill>
            <a:schemeClr val="bg1"/>
          </a:solidFill>
          <a:ln w="12700" cap="flat">
            <a:solidFill>
              <a:srgbClr val="013B6D"/>
            </a:solidFill>
            <a:prstDash val="solid"/>
            <a:miter lim="800000"/>
            <a:headEnd/>
            <a:tailEnd/>
          </a:ln>
          <a:extLst/>
        </p:spPr>
        <p:txBody>
          <a:bodyPr vert="horz" wrap="square" lIns="72727" tIns="36363" rIns="72727" bIns="36363" numCol="1" anchor="t" anchorCtr="0" compatLnSpc="1">
            <a:prstTxWarp prst="textNoShape">
              <a:avLst/>
            </a:prstTxWarp>
          </a:bodyPr>
          <a:lstStyle/>
          <a:p>
            <a:endParaRPr lang="zh-CN" altLang="en-US"/>
          </a:p>
        </p:txBody>
      </p:sp>
      <p:sp>
        <p:nvSpPr>
          <p:cNvPr id="41" name="Freeform 43"/>
          <p:cNvSpPr>
            <a:spLocks noEditPoints="1"/>
          </p:cNvSpPr>
          <p:nvPr/>
        </p:nvSpPr>
        <p:spPr bwMode="auto">
          <a:xfrm>
            <a:off x="5289464" y="3156120"/>
            <a:ext cx="247686" cy="221856"/>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2" name="Freeform 44"/>
          <p:cNvSpPr>
            <a:spLocks noEditPoints="1"/>
          </p:cNvSpPr>
          <p:nvPr/>
        </p:nvSpPr>
        <p:spPr bwMode="auto">
          <a:xfrm>
            <a:off x="3626304" y="3101921"/>
            <a:ext cx="342332" cy="331658"/>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3" name="Freeform 45"/>
          <p:cNvSpPr>
            <a:spLocks noEditPoints="1"/>
          </p:cNvSpPr>
          <p:nvPr/>
        </p:nvSpPr>
        <p:spPr bwMode="auto">
          <a:xfrm>
            <a:off x="6967591" y="3108074"/>
            <a:ext cx="253729" cy="31372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13B6D"/>
          </a:solidFill>
          <a:ln>
            <a:noFill/>
          </a:ln>
          <a:extLst/>
        </p:spPr>
        <p:txBody>
          <a:bodyPr vert="horz" wrap="square" lIns="72727" tIns="36363" rIns="72727" bIns="36363" numCol="1" anchor="t" anchorCtr="0" compatLnSpc="1">
            <a:prstTxWarp prst="textNoShape">
              <a:avLst/>
            </a:prstTxWarp>
          </a:bodyPr>
          <a:lstStyle/>
          <a:p>
            <a:endParaRPr lang="zh-CN" altLang="en-US"/>
          </a:p>
        </p:txBody>
      </p:sp>
      <p:sp>
        <p:nvSpPr>
          <p:cNvPr id="44" name="TextBox 43"/>
          <p:cNvSpPr txBox="1"/>
          <p:nvPr/>
        </p:nvSpPr>
        <p:spPr>
          <a:xfrm>
            <a:off x="1336518" y="4033624"/>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5" name="TextBox 44"/>
          <p:cNvSpPr txBox="1"/>
          <p:nvPr/>
        </p:nvSpPr>
        <p:spPr>
          <a:xfrm>
            <a:off x="1757612" y="3694499"/>
            <a:ext cx="1411412" cy="215444"/>
          </a:xfrm>
          <a:prstGeom prst="rect">
            <a:avLst/>
          </a:prstGeom>
          <a:noFill/>
        </p:spPr>
        <p:txBody>
          <a:bodyPr wrap="square" lIns="72727" tIns="0" rIns="72727" bIns="0" rtlCol="0" anchor="t">
            <a:spAutoFit/>
          </a:bodyPr>
          <a:lstStyle/>
          <a:p>
            <a:r>
              <a:rPr lang="zh-CN" altLang="en-US" sz="2100" baseline="-3000" dirty="0">
                <a:solidFill>
                  <a:schemeClr val="tx1">
                    <a:lumMod val="75000"/>
                    <a:lumOff val="25000"/>
                  </a:schemeClr>
                </a:solidFill>
                <a:latin typeface="微软雅黑" pitchFamily="34" charset="-122"/>
                <a:ea typeface="微软雅黑" pitchFamily="34" charset="-122"/>
              </a:rPr>
              <a:t>添加标题</a:t>
            </a:r>
          </a:p>
        </p:txBody>
      </p:sp>
      <p:sp>
        <p:nvSpPr>
          <p:cNvPr id="46" name="TextBox 45"/>
          <p:cNvSpPr txBox="1"/>
          <p:nvPr/>
        </p:nvSpPr>
        <p:spPr>
          <a:xfrm>
            <a:off x="2974055" y="4033624"/>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7" name="TextBox 46"/>
          <p:cNvSpPr txBox="1"/>
          <p:nvPr/>
        </p:nvSpPr>
        <p:spPr>
          <a:xfrm>
            <a:off x="3395147" y="3728087"/>
            <a:ext cx="1411412" cy="215444"/>
          </a:xfrm>
          <a:prstGeom prst="rect">
            <a:avLst/>
          </a:prstGeom>
          <a:noFill/>
        </p:spPr>
        <p:txBody>
          <a:bodyPr wrap="square" lIns="72727" tIns="0" rIns="72727" bIns="0" rtlCol="0" anchor="t">
            <a:spAutoFit/>
          </a:bodyPr>
          <a:lstStyle/>
          <a:p>
            <a:r>
              <a:rPr lang="zh-CN" altLang="en-US" sz="2100" baseline="-3000" dirty="0">
                <a:solidFill>
                  <a:schemeClr val="tx1">
                    <a:lumMod val="75000"/>
                    <a:lumOff val="25000"/>
                  </a:schemeClr>
                </a:solidFill>
                <a:latin typeface="微软雅黑" pitchFamily="34" charset="-122"/>
                <a:ea typeface="微软雅黑" pitchFamily="34" charset="-122"/>
              </a:rPr>
              <a:t>添加标题</a:t>
            </a:r>
          </a:p>
        </p:txBody>
      </p:sp>
      <p:sp>
        <p:nvSpPr>
          <p:cNvPr id="48" name="TextBox 47"/>
          <p:cNvSpPr txBox="1"/>
          <p:nvPr/>
        </p:nvSpPr>
        <p:spPr>
          <a:xfrm>
            <a:off x="4589579" y="4033624"/>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49" name="TextBox 48"/>
          <p:cNvSpPr txBox="1"/>
          <p:nvPr/>
        </p:nvSpPr>
        <p:spPr>
          <a:xfrm>
            <a:off x="5010673" y="3728087"/>
            <a:ext cx="1411412" cy="215444"/>
          </a:xfrm>
          <a:prstGeom prst="rect">
            <a:avLst/>
          </a:prstGeom>
          <a:noFill/>
        </p:spPr>
        <p:txBody>
          <a:bodyPr wrap="square" lIns="72727" tIns="0" rIns="72727" bIns="0" rtlCol="0" anchor="t">
            <a:spAutoFit/>
          </a:bodyPr>
          <a:lstStyle/>
          <a:p>
            <a:r>
              <a:rPr lang="zh-CN" altLang="en-US" sz="2100" baseline="-3000" dirty="0">
                <a:solidFill>
                  <a:schemeClr val="tx1">
                    <a:lumMod val="75000"/>
                    <a:lumOff val="25000"/>
                  </a:schemeClr>
                </a:solidFill>
                <a:latin typeface="微软雅黑" pitchFamily="34" charset="-122"/>
                <a:ea typeface="微软雅黑" pitchFamily="34" charset="-122"/>
              </a:rPr>
              <a:t>添加标题</a:t>
            </a:r>
          </a:p>
        </p:txBody>
      </p:sp>
      <p:sp>
        <p:nvSpPr>
          <p:cNvPr id="50" name="TextBox 49"/>
          <p:cNvSpPr txBox="1"/>
          <p:nvPr/>
        </p:nvSpPr>
        <p:spPr>
          <a:xfrm>
            <a:off x="6267886" y="4033624"/>
            <a:ext cx="1668924" cy="953677"/>
          </a:xfrm>
          <a:prstGeom prst="rect">
            <a:avLst/>
          </a:prstGeom>
          <a:noFill/>
        </p:spPr>
        <p:txBody>
          <a:bodyPr wrap="square" lIns="72727" tIns="36363" rIns="72727" bIns="36363" rtlCol="0">
            <a:spAutoFit/>
          </a:bodyPr>
          <a:lstStyle/>
          <a:p>
            <a:pPr>
              <a:lnSpc>
                <a:spcPct val="130000"/>
              </a:lnSpc>
            </a:pPr>
            <a:r>
              <a:rPr lang="zh-CN" altLang="en-US" sz="1100" dirty="0">
                <a:solidFill>
                  <a:schemeClr val="tx1">
                    <a:lumMod val="75000"/>
                    <a:lumOff val="25000"/>
                  </a:schemeClr>
                </a:solidFill>
                <a:latin typeface="微软雅黑" pitchFamily="34" charset="-122"/>
                <a:ea typeface="微软雅黑" pitchFamily="34" charset="-122"/>
              </a:rPr>
              <a:t>您的内容打在这里，或者通过复制您的文本后。您的内容打在这里，或者通过复制您的文本后。</a:t>
            </a:r>
          </a:p>
        </p:txBody>
      </p:sp>
      <p:sp>
        <p:nvSpPr>
          <p:cNvPr id="51" name="TextBox 50"/>
          <p:cNvSpPr txBox="1"/>
          <p:nvPr/>
        </p:nvSpPr>
        <p:spPr>
          <a:xfrm>
            <a:off x="6688980" y="3728087"/>
            <a:ext cx="1411412" cy="215444"/>
          </a:xfrm>
          <a:prstGeom prst="rect">
            <a:avLst/>
          </a:prstGeom>
          <a:noFill/>
        </p:spPr>
        <p:txBody>
          <a:bodyPr wrap="square" lIns="72727" tIns="0" rIns="72727" bIns="0" rtlCol="0" anchor="t">
            <a:spAutoFit/>
          </a:bodyPr>
          <a:lstStyle/>
          <a:p>
            <a:r>
              <a:rPr lang="zh-CN" altLang="en-US" sz="2100" baseline="-3000" dirty="0">
                <a:solidFill>
                  <a:schemeClr val="tx1">
                    <a:lumMod val="75000"/>
                    <a:lumOff val="25000"/>
                  </a:schemeClr>
                </a:solidFill>
                <a:latin typeface="微软雅黑" pitchFamily="34" charset="-122"/>
                <a:ea typeface="微软雅黑" pitchFamily="34" charset="-122"/>
              </a:rPr>
              <a:t>添加标题</a:t>
            </a:r>
          </a:p>
        </p:txBody>
      </p:sp>
    </p:spTree>
    <p:extLst>
      <p:ext uri="{BB962C8B-B14F-4D97-AF65-F5344CB8AC3E}">
        <p14:creationId xmlns:p14="http://schemas.microsoft.com/office/powerpoint/2010/main" val="4234252166"/>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6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1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6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7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2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7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8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3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8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9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sp>
        <p:nvSpPr>
          <p:cNvPr id="4" name="泪滴形 3"/>
          <p:cNvSpPr/>
          <p:nvPr/>
        </p:nvSpPr>
        <p:spPr>
          <a:xfrm rot="16200000" flipH="1">
            <a:off x="6338695" y="1273325"/>
            <a:ext cx="1563918" cy="1563918"/>
          </a:xfrm>
          <a:prstGeom prst="teardrop">
            <a:avLst/>
          </a:prstGeom>
          <a:solidFill>
            <a:srgbClr val="013B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 name="泪滴形 4"/>
          <p:cNvSpPr/>
          <p:nvPr/>
        </p:nvSpPr>
        <p:spPr>
          <a:xfrm rot="5400000" flipH="1" flipV="1">
            <a:off x="6338693" y="2968010"/>
            <a:ext cx="2121739" cy="2121739"/>
          </a:xfrm>
          <a:prstGeom prst="teardrop">
            <a:avLst/>
          </a:prstGeom>
          <a:solidFill>
            <a:srgbClr val="013B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 name="泪滴形 5"/>
          <p:cNvSpPr/>
          <p:nvPr/>
        </p:nvSpPr>
        <p:spPr>
          <a:xfrm rot="16200000" flipV="1">
            <a:off x="4097153" y="2968010"/>
            <a:ext cx="2121739" cy="2121739"/>
          </a:xfrm>
          <a:prstGeom prst="teardrop">
            <a:avLst/>
          </a:prstGeom>
          <a:solidFill>
            <a:srgbClr val="013B6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 name="Text Box 40"/>
          <p:cNvSpPr txBox="1">
            <a:spLocks noChangeArrowheads="1"/>
          </p:cNvSpPr>
          <p:nvPr/>
        </p:nvSpPr>
        <p:spPr bwMode="gray">
          <a:xfrm>
            <a:off x="827584" y="1849388"/>
            <a:ext cx="5256584" cy="112646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单击此处输入文字单击此处输入文字单击此处输入文字单击此处输入</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文字单击此处</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输文字</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单击此处</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输文字</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单击此处</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输文字</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单击此处输入</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文字</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单击此处输入文字单击此处输入文字单击此处</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输文字</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单击此处输入</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文字单击</a:t>
            </a: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rPr>
              <a:t>此处输入</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rPr>
              <a:t>文</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endParaRPr>
          </a:p>
        </p:txBody>
      </p:sp>
      <p:sp>
        <p:nvSpPr>
          <p:cNvPr id="8" name="Rectangle 11"/>
          <p:cNvSpPr>
            <a:spLocks noChangeArrowheads="1"/>
          </p:cNvSpPr>
          <p:nvPr/>
        </p:nvSpPr>
        <p:spPr bwMode="gray">
          <a:xfrm>
            <a:off x="4211960" y="1490613"/>
            <a:ext cx="1751901" cy="358775"/>
          </a:xfrm>
          <a:prstGeom prst="rect">
            <a:avLst/>
          </a:prstGeom>
          <a:noFill/>
          <a:ln>
            <a:noFill/>
          </a:ln>
          <a:extLst/>
        </p:spPr>
        <p:txBody>
          <a:bodyPr lIns="0" tIns="0" rIns="0" bIns="0" anchor="ctr"/>
          <a:lstStyle/>
          <a:p>
            <a:pPr lvl="0">
              <a:lnSpc>
                <a:spcPct val="120000"/>
              </a:lnSpc>
              <a:defRPr/>
            </a:pPr>
            <a:r>
              <a:rPr lang="zh-CN" altLang="en-US" sz="1600" b="1" kern="0" dirty="0">
                <a:solidFill>
                  <a:schemeClr val="tx1">
                    <a:lumMod val="75000"/>
                    <a:lumOff val="25000"/>
                  </a:schemeClr>
                </a:solidFill>
                <a:latin typeface="微软雅黑" pitchFamily="34" charset="-122"/>
                <a:ea typeface="微软雅黑" pitchFamily="34" charset="-122"/>
              </a:rPr>
              <a:t>单击此处输入</a:t>
            </a:r>
            <a:r>
              <a:rPr lang="zh-CN" altLang="en-US" sz="1600" b="1" kern="0" dirty="0" smtClean="0">
                <a:solidFill>
                  <a:schemeClr val="tx1">
                    <a:lumMod val="75000"/>
                    <a:lumOff val="25000"/>
                  </a:schemeClr>
                </a:solidFill>
                <a:latin typeface="微软雅黑" pitchFamily="34" charset="-122"/>
                <a:ea typeface="微软雅黑" pitchFamily="34" charset="-122"/>
              </a:rPr>
              <a:t>标题</a:t>
            </a:r>
            <a:endParaRPr lang="zh-CN" altLang="en-US" sz="1600" b="1" kern="0" dirty="0">
              <a:solidFill>
                <a:schemeClr val="tx1">
                  <a:lumMod val="75000"/>
                  <a:lumOff val="25000"/>
                </a:schemeClr>
              </a:solidFill>
              <a:latin typeface="微软雅黑" pitchFamily="34" charset="-122"/>
              <a:ea typeface="微软雅黑" pitchFamily="34" charset="-122"/>
            </a:endParaRPr>
          </a:p>
        </p:txBody>
      </p:sp>
      <p:sp>
        <p:nvSpPr>
          <p:cNvPr id="9" name="TextBox 8"/>
          <p:cNvSpPr txBox="1"/>
          <p:nvPr/>
        </p:nvSpPr>
        <p:spPr>
          <a:xfrm>
            <a:off x="6476888" y="1717566"/>
            <a:ext cx="136447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0" b="1" i="0" u="none" strike="noStrike" kern="0" cap="none" spc="60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zh-CN" altLang="en-US" sz="4000" b="1" i="0" u="none" strike="noStrike" kern="0" cap="none" spc="60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 Box 40"/>
          <p:cNvSpPr txBox="1">
            <a:spLocks noChangeArrowheads="1"/>
          </p:cNvSpPr>
          <p:nvPr/>
        </p:nvSpPr>
        <p:spPr bwMode="gray">
          <a:xfrm>
            <a:off x="4340044" y="3721596"/>
            <a:ext cx="1744124" cy="97872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单击此处输入文字单击此处输入文字单击此处输入文字单击此处输入</a:t>
            </a:r>
            <a:r>
              <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文字单击此处</a:t>
            </a:r>
            <a:r>
              <a:rPr kumimoji="0" lang="zh-CN" altLang="en-US" sz="12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输文字</a:t>
            </a:r>
            <a:endPar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1" name="Rectangle 11"/>
          <p:cNvSpPr>
            <a:spLocks noChangeArrowheads="1"/>
          </p:cNvSpPr>
          <p:nvPr/>
        </p:nvSpPr>
        <p:spPr bwMode="gray">
          <a:xfrm>
            <a:off x="4460350" y="3362821"/>
            <a:ext cx="1503511" cy="358775"/>
          </a:xfrm>
          <a:prstGeom prst="rect">
            <a:avLst/>
          </a:prstGeom>
          <a:noFill/>
          <a:ln>
            <a:noFill/>
          </a:ln>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单击此处输入</a:t>
            </a:r>
            <a:r>
              <a:rPr kumimoji="0" lang="zh-CN" altLang="en-US" sz="1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标题</a:t>
            </a:r>
            <a:endPar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2" name="Text Box 40"/>
          <p:cNvSpPr txBox="1">
            <a:spLocks noChangeArrowheads="1"/>
          </p:cNvSpPr>
          <p:nvPr/>
        </p:nvSpPr>
        <p:spPr bwMode="gray">
          <a:xfrm>
            <a:off x="6527500" y="3721596"/>
            <a:ext cx="1744124" cy="97872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单击此处输入文字单击此处输入文字单击此处输入文字单击此处输入</a:t>
            </a:r>
            <a:r>
              <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文字单击此处</a:t>
            </a:r>
            <a:r>
              <a:rPr kumimoji="0" lang="zh-CN" altLang="en-US" sz="1200" b="0"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输文字</a:t>
            </a:r>
            <a:endParaRPr kumimoji="0" lang="zh-CN" altLang="en-US" sz="12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3" name="Rectangle 11"/>
          <p:cNvSpPr>
            <a:spLocks noChangeArrowheads="1"/>
          </p:cNvSpPr>
          <p:nvPr/>
        </p:nvSpPr>
        <p:spPr bwMode="gray">
          <a:xfrm>
            <a:off x="6647806" y="3362821"/>
            <a:ext cx="1503511" cy="358775"/>
          </a:xfrm>
          <a:prstGeom prst="rect">
            <a:avLst/>
          </a:prstGeom>
          <a:noFill/>
          <a:ln>
            <a:noFill/>
          </a:ln>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单击此处输入</a:t>
            </a:r>
            <a:r>
              <a:rPr kumimoji="0" lang="zh-CN" altLang="en-US" sz="1400" b="1" i="0" u="none" strike="noStrike" kern="0" cap="none" spc="0" normalizeH="0" baseline="0" noProof="0" dirty="0" smtClean="0">
                <a:ln>
                  <a:noFill/>
                </a:ln>
                <a:solidFill>
                  <a:sysClr val="window" lastClr="FFFFFF"/>
                </a:solidFill>
                <a:effectLst/>
                <a:uLnTx/>
                <a:uFillTx/>
                <a:latin typeface="微软雅黑" pitchFamily="34" charset="-122"/>
                <a:ea typeface="微软雅黑" pitchFamily="34" charset="-122"/>
              </a:rPr>
              <a:t>标题</a:t>
            </a:r>
            <a:endPar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350262354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 calcmode="lin" valueType="num">
                                      <p:cBhvr>
                                        <p:cTn id="3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gtEl>
                                      </p:cBhvr>
                                    </p:animEffect>
                                  </p:childTnLst>
                                </p:cTn>
                              </p:par>
                            </p:childTnLst>
                          </p:cTn>
                        </p:par>
                        <p:par>
                          <p:cTn id="38" fill="hold">
                            <p:stCondLst>
                              <p:cond delay="38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750"/>
                                        <p:tgtEl>
                                          <p:spTgt spid="10"/>
                                        </p:tgtEl>
                                      </p:cBhvr>
                                    </p:animEffect>
                                    <p:anim calcmode="lin" valueType="num">
                                      <p:cBhvr>
                                        <p:cTn id="42" dur="750" fill="hold"/>
                                        <p:tgtEl>
                                          <p:spTgt spid="10"/>
                                        </p:tgtEl>
                                        <p:attrNameLst>
                                          <p:attrName>ppt_x</p:attrName>
                                        </p:attrNameLst>
                                      </p:cBhvr>
                                      <p:tavLst>
                                        <p:tav tm="0">
                                          <p:val>
                                            <p:strVal val="#ppt_x"/>
                                          </p:val>
                                        </p:tav>
                                        <p:tav tm="100000">
                                          <p:val>
                                            <p:strVal val="#ppt_x"/>
                                          </p:val>
                                        </p:tav>
                                      </p:tavLst>
                                    </p:anim>
                                    <p:anim calcmode="lin" valueType="num">
                                      <p:cBhvr>
                                        <p:cTn id="43" dur="75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46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3"/>
                                        </p:tgtEl>
                                        <p:attrNameLst>
                                          <p:attrName>ppt_y</p:attrName>
                                        </p:attrNameLst>
                                      </p:cBhvr>
                                      <p:tavLst>
                                        <p:tav tm="0">
                                          <p:val>
                                            <p:strVal val="#ppt_y"/>
                                          </p:val>
                                        </p:tav>
                                        <p:tav tm="100000">
                                          <p:val>
                                            <p:strVal val="#ppt_y"/>
                                          </p:val>
                                        </p:tav>
                                      </p:tavLst>
                                    </p:anim>
                                    <p:anim calcmode="lin" valueType="num">
                                      <p:cBhvr>
                                        <p:cTn id="4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3"/>
                                        </p:tgtEl>
                                      </p:cBhvr>
                                    </p:animEffect>
                                  </p:childTnLst>
                                </p:cTn>
                              </p:par>
                            </p:childTnLst>
                          </p:cTn>
                        </p:par>
                        <p:par>
                          <p:cTn id="52" fill="hold">
                            <p:stCondLst>
                              <p:cond delay="545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750"/>
                                        <p:tgtEl>
                                          <p:spTgt spid="12"/>
                                        </p:tgtEl>
                                      </p:cBhvr>
                                    </p:animEffect>
                                    <p:anim calcmode="lin" valueType="num">
                                      <p:cBhvr>
                                        <p:cTn id="56" dur="750" fill="hold"/>
                                        <p:tgtEl>
                                          <p:spTgt spid="12"/>
                                        </p:tgtEl>
                                        <p:attrNameLst>
                                          <p:attrName>ppt_x</p:attrName>
                                        </p:attrNameLst>
                                      </p:cBhvr>
                                      <p:tavLst>
                                        <p:tav tm="0">
                                          <p:val>
                                            <p:strVal val="#ppt_x"/>
                                          </p:val>
                                        </p:tav>
                                        <p:tav tm="100000">
                                          <p:val>
                                            <p:strVal val="#ppt_x"/>
                                          </p:val>
                                        </p:tav>
                                      </p:tavLst>
                                    </p:anim>
                                    <p:anim calcmode="lin" valueType="num">
                                      <p:cBhvr>
                                        <p:cTn id="57" dur="75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62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8"/>
                                        </p:tgtEl>
                                        <p:attrNameLst>
                                          <p:attrName>ppt_y</p:attrName>
                                        </p:attrNameLst>
                                      </p:cBhvr>
                                      <p:tavLst>
                                        <p:tav tm="0">
                                          <p:val>
                                            <p:strVal val="#ppt_y"/>
                                          </p:val>
                                        </p:tav>
                                        <p:tav tm="100000">
                                          <p:val>
                                            <p:strVal val="#ppt_y"/>
                                          </p:val>
                                        </p:tav>
                                      </p:tavLst>
                                    </p:anim>
                                    <p:anim calcmode="lin" valueType="num">
                                      <p:cBhvr>
                                        <p:cTn id="6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8"/>
                                        </p:tgtEl>
                                      </p:cBhvr>
                                    </p:animEffect>
                                  </p:childTnLst>
                                </p:cTn>
                              </p:par>
                            </p:childTnLst>
                          </p:cTn>
                        </p:par>
                        <p:par>
                          <p:cTn id="66" fill="hold">
                            <p:stCondLst>
                              <p:cond delay="7050"/>
                            </p:stCondLst>
                            <p:childTnLst>
                              <p:par>
                                <p:cTn id="67" presetID="42"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50"/>
                                        <p:tgtEl>
                                          <p:spTgt spid="7"/>
                                        </p:tgtEl>
                                      </p:cBhvr>
                                    </p:animEffect>
                                    <p:anim calcmode="lin" valueType="num">
                                      <p:cBhvr>
                                        <p:cTn id="70" dur="750" fill="hold"/>
                                        <p:tgtEl>
                                          <p:spTgt spid="7"/>
                                        </p:tgtEl>
                                        <p:attrNameLst>
                                          <p:attrName>ppt_x</p:attrName>
                                        </p:attrNameLst>
                                      </p:cBhvr>
                                      <p:tavLst>
                                        <p:tav tm="0">
                                          <p:val>
                                            <p:strVal val="#ppt_x"/>
                                          </p:val>
                                        </p:tav>
                                        <p:tav tm="100000">
                                          <p:val>
                                            <p:strVal val="#ppt_x"/>
                                          </p:val>
                                        </p:tav>
                                      </p:tavLst>
                                    </p:anim>
                                    <p:anim calcmode="lin" valueType="num">
                                      <p:cBhvr>
                                        <p:cTn id="71"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sp>
        <p:nvSpPr>
          <p:cNvPr id="4" name="Rectangle 23"/>
          <p:cNvSpPr>
            <a:spLocks noChangeArrowheads="1"/>
          </p:cNvSpPr>
          <p:nvPr/>
        </p:nvSpPr>
        <p:spPr bwMode="auto">
          <a:xfrm>
            <a:off x="3778200" y="2557733"/>
            <a:ext cx="128905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smtClean="0">
                <a:solidFill>
                  <a:srgbClr val="7D7D7D"/>
                </a:solidFill>
                <a:latin typeface="微软雅黑" pitchFamily="34" charset="-122"/>
                <a:ea typeface="微软雅黑" pitchFamily="34" charset="-122"/>
              </a:rPr>
              <a:t>单击此处添加标题</a:t>
            </a:r>
            <a:endParaRPr lang="en-US" altLang="zh-CN" sz="2600" b="1" dirty="0">
              <a:solidFill>
                <a:srgbClr val="7D7D7D"/>
              </a:solidFill>
              <a:latin typeface="微软雅黑" pitchFamily="34" charset="-122"/>
              <a:ea typeface="微软雅黑" pitchFamily="34" charset="-122"/>
            </a:endParaRPr>
          </a:p>
        </p:txBody>
      </p:sp>
      <p:grpSp>
        <p:nvGrpSpPr>
          <p:cNvPr id="5" name="组合 4"/>
          <p:cNvGrpSpPr/>
          <p:nvPr/>
        </p:nvGrpSpPr>
        <p:grpSpPr>
          <a:xfrm>
            <a:off x="2433206" y="1513016"/>
            <a:ext cx="3763541" cy="3478292"/>
            <a:chOff x="2584069" y="1592195"/>
            <a:chExt cx="3763541" cy="3478292"/>
          </a:xfrm>
        </p:grpSpPr>
        <p:sp>
          <p:nvSpPr>
            <p:cNvPr id="6"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013B6D"/>
            </a:solidFill>
            <a:ln w="3175" cap="flat" cmpd="sng" algn="ctr">
              <a:solidFill>
                <a:schemeClr val="bg1"/>
              </a:solidFill>
              <a:prstDash val="solid"/>
            </a:ln>
            <a:effectLst>
              <a:outerShdw blurRad="50800" dist="38100" dir="2700000" algn="tl" rotWithShape="0">
                <a:prstClr val="black">
                  <a:alpha val="40000"/>
                </a:prstClr>
              </a:outerShdw>
            </a:effectLst>
            <a:ex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a:ln>
                  <a:noFill/>
                </a:ln>
                <a:solidFill>
                  <a:sysClr val="window" lastClr="FFFFFF"/>
                </a:solidFill>
                <a:effectLst/>
                <a:uLnTx/>
                <a:uFillTx/>
                <a:latin typeface="Impact" pitchFamily="34" charset="0"/>
                <a:ea typeface="微软雅黑" pitchFamily="34" charset="-122"/>
                <a:cs typeface="+mn-cs"/>
              </a:endParaRPr>
            </a:p>
          </p:txBody>
        </p:sp>
        <p:sp>
          <p:nvSpPr>
            <p:cNvPr id="7"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smtClean="0">
                  <a:ln w="6350">
                    <a:noFill/>
                    <a:round/>
                    <a:headEnd/>
                    <a:tailEnd/>
                  </a:ln>
                  <a:solidFill>
                    <a:srgbClr val="FFFFFF"/>
                  </a:solidFill>
                  <a:effectLst/>
                  <a:uLnTx/>
                  <a:uFillTx/>
                  <a:latin typeface="微软雅黑" pitchFamily="34" charset="-122"/>
                  <a:ea typeface="微软雅黑" pitchFamily="34" charset="-122"/>
                  <a:cs typeface="Arial"/>
                </a:rPr>
                <a:t>单击此处添加文字</a:t>
              </a:r>
              <a:endParaRPr kumimoji="0" lang="zh-CN" altLang="en-US" sz="2000" b="0" i="0" u="none" strike="noStrike" kern="10" cap="none" spc="0" normalizeH="0" baseline="0" noProof="0" dirty="0">
                <a:ln w="6350">
                  <a:noFill/>
                  <a:round/>
                  <a:headEnd/>
                  <a:tailEnd/>
                </a:ln>
                <a:solidFill>
                  <a:srgbClr val="FFFFFF"/>
                </a:solidFill>
                <a:effectLst/>
                <a:uLnTx/>
                <a:uFillTx/>
                <a:latin typeface="微软雅黑" pitchFamily="34" charset="-122"/>
                <a:ea typeface="微软雅黑" pitchFamily="34" charset="-122"/>
                <a:cs typeface="Arial"/>
              </a:endParaRPr>
            </a:p>
          </p:txBody>
        </p:sp>
      </p:grpSp>
      <p:grpSp>
        <p:nvGrpSpPr>
          <p:cNvPr id="8" name="组合 7"/>
          <p:cNvGrpSpPr/>
          <p:nvPr/>
        </p:nvGrpSpPr>
        <p:grpSpPr>
          <a:xfrm>
            <a:off x="5768925" y="1692420"/>
            <a:ext cx="2403475" cy="1570920"/>
            <a:chOff x="5919788" y="2047896"/>
            <a:chExt cx="2403475" cy="1570920"/>
          </a:xfrm>
        </p:grpSpPr>
        <p:sp>
          <p:nvSpPr>
            <p:cNvPr id="9" name="Line 19"/>
            <p:cNvSpPr>
              <a:spLocks noChangeShapeType="1"/>
            </p:cNvSpPr>
            <p:nvPr/>
          </p:nvSpPr>
          <p:spPr bwMode="auto">
            <a:xfrm flipH="1">
              <a:off x="5919788" y="2395372"/>
              <a:ext cx="2403475" cy="0"/>
            </a:xfrm>
            <a:prstGeom prst="line">
              <a:avLst/>
            </a:prstGeom>
            <a:noFill/>
            <a:ln w="19050">
              <a:solidFill>
                <a:srgbClr val="321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10"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宋体" pitchFamily="2" charset="-122"/>
                </a:rPr>
                <a:t>文本</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宋体" pitchFamily="2" charset="-122"/>
              </a:endParaRPr>
            </a:p>
          </p:txBody>
        </p:sp>
        <p:sp>
          <p:nvSpPr>
            <p:cNvPr id="11" name="TextBox 20"/>
            <p:cNvSpPr txBox="1"/>
            <p:nvPr/>
          </p:nvSpPr>
          <p:spPr bwMode="auto">
            <a:xfrm>
              <a:off x="6558476" y="2418487"/>
              <a:ext cx="1728787" cy="1200329"/>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单击此处添加段落文本单击此处添加段落文本单击此处添加段落文本单击此处添加段落文本</a:t>
              </a:r>
            </a:p>
          </p:txBody>
        </p:sp>
      </p:grpSp>
      <p:grpSp>
        <p:nvGrpSpPr>
          <p:cNvPr id="12" name="组合 1"/>
          <p:cNvGrpSpPr/>
          <p:nvPr/>
        </p:nvGrpSpPr>
        <p:grpSpPr>
          <a:xfrm>
            <a:off x="2698837" y="1477508"/>
            <a:ext cx="3764584" cy="3477329"/>
            <a:chOff x="2849700" y="1556687"/>
            <a:chExt cx="3764584" cy="3477329"/>
          </a:xfrm>
        </p:grpSpPr>
        <p:sp>
          <p:nvSpPr>
            <p:cNvPr id="13"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013B6D"/>
            </a:solidFill>
            <a:ln w="3175" cap="flat" cmpd="sng" algn="ctr">
              <a:solidFill>
                <a:srgbClr val="EAEAEA"/>
              </a:solidFill>
              <a:prstDash val="solid"/>
            </a:ln>
            <a:effectLst>
              <a:outerShdw blurRad="50800" dist="38100" dir="5400000" algn="t" rotWithShape="0">
                <a:prstClr val="black">
                  <a:alpha val="40000"/>
                </a:prstClr>
              </a:outerShdw>
            </a:effectLst>
            <a:ex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cs typeface="+mn-cs"/>
              </a:endParaRPr>
            </a:p>
          </p:txBody>
        </p:sp>
        <p:sp>
          <p:nvSpPr>
            <p:cNvPr id="14"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smtClean="0">
                  <a:ln w="6350">
                    <a:noFill/>
                    <a:round/>
                    <a:headEnd/>
                    <a:tailEnd/>
                  </a:ln>
                  <a:solidFill>
                    <a:schemeClr val="bg1"/>
                  </a:solidFill>
                  <a:effectLst/>
                  <a:uLnTx/>
                  <a:uFillTx/>
                  <a:latin typeface="微软雅黑" pitchFamily="34" charset="-122"/>
                  <a:ea typeface="微软雅黑" pitchFamily="34" charset="-122"/>
                  <a:cs typeface="Arial"/>
                </a:rPr>
                <a:t>单击此处添加文字</a:t>
              </a:r>
              <a:endParaRPr kumimoji="0" lang="zh-CN" altLang="en-US" sz="2000" b="0" i="0" u="none" strike="noStrike" kern="10" cap="none" spc="0" normalizeH="0" baseline="0" noProof="0" dirty="0">
                <a:ln w="6350">
                  <a:noFill/>
                  <a:round/>
                  <a:headEnd/>
                  <a:tailEnd/>
                </a:ln>
                <a:solidFill>
                  <a:schemeClr val="bg1"/>
                </a:solidFill>
                <a:effectLst/>
                <a:uLnTx/>
                <a:uFillTx/>
                <a:latin typeface="微软雅黑" pitchFamily="34" charset="-122"/>
                <a:ea typeface="微软雅黑" pitchFamily="34" charset="-122"/>
                <a:cs typeface="Arial"/>
              </a:endParaRPr>
            </a:p>
          </p:txBody>
        </p:sp>
      </p:grpSp>
      <p:grpSp>
        <p:nvGrpSpPr>
          <p:cNvPr id="15" name="组合 14"/>
          <p:cNvGrpSpPr/>
          <p:nvPr/>
        </p:nvGrpSpPr>
        <p:grpSpPr>
          <a:xfrm>
            <a:off x="747934" y="1692420"/>
            <a:ext cx="2420666" cy="1592907"/>
            <a:chOff x="898797" y="2047896"/>
            <a:chExt cx="2420666" cy="1592907"/>
          </a:xfrm>
        </p:grpSpPr>
        <p:sp>
          <p:nvSpPr>
            <p:cNvPr id="16" name="Line 17"/>
            <p:cNvSpPr>
              <a:spLocks noChangeShapeType="1"/>
            </p:cNvSpPr>
            <p:nvPr/>
          </p:nvSpPr>
          <p:spPr bwMode="auto">
            <a:xfrm>
              <a:off x="914401" y="2395372"/>
              <a:ext cx="2405062" cy="0"/>
            </a:xfrm>
            <a:prstGeom prst="line">
              <a:avLst/>
            </a:prstGeom>
            <a:noFill/>
            <a:ln w="19050">
              <a:solidFill>
                <a:srgbClr val="321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17" name="TextBox 16"/>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宋体" pitchFamily="2" charset="-122"/>
                </a:rPr>
                <a:t>文本</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宋体" pitchFamily="2" charset="-122"/>
              </a:endParaRPr>
            </a:p>
          </p:txBody>
        </p:sp>
        <p:sp>
          <p:nvSpPr>
            <p:cNvPr id="18" name="TextBox 17"/>
            <p:cNvSpPr txBox="1"/>
            <p:nvPr/>
          </p:nvSpPr>
          <p:spPr bwMode="auto">
            <a:xfrm>
              <a:off x="898797" y="2440474"/>
              <a:ext cx="1728787" cy="1200329"/>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单击此处添加段落文本单击此处添加段落文本单击此处添加段落文本单击此处添加段落文本</a:t>
              </a:r>
            </a:p>
          </p:txBody>
        </p:sp>
      </p:grpSp>
      <p:grpSp>
        <p:nvGrpSpPr>
          <p:cNvPr id="19" name="组合 3"/>
          <p:cNvGrpSpPr/>
          <p:nvPr/>
        </p:nvGrpSpPr>
        <p:grpSpPr>
          <a:xfrm>
            <a:off x="2680914" y="1129308"/>
            <a:ext cx="3477329" cy="3764584"/>
            <a:chOff x="2831777" y="1208487"/>
            <a:chExt cx="3477329" cy="3764584"/>
          </a:xfrm>
        </p:grpSpPr>
        <p:sp>
          <p:nvSpPr>
            <p:cNvPr id="20"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013B6D"/>
            </a:solidFill>
            <a:ln w="3175" cap="flat" cmpd="sng" algn="ctr">
              <a:solidFill>
                <a:schemeClr val="bg1"/>
              </a:solidFill>
              <a:prstDash val="solid"/>
            </a:ln>
            <a:effectLst>
              <a:outerShdw blurRad="50800" dist="38100" dir="2700000" algn="tl" rotWithShape="0">
                <a:prstClr val="black">
                  <a:alpha val="40000"/>
                </a:prstClr>
              </a:outerShdw>
            </a:effectLst>
            <a:extLst/>
          </p:spPr>
          <p:txBody>
            <a:bodyPr lIns="0" rIns="0" anchor="ctr"/>
            <a:lstStyle/>
            <a:p>
              <a:pPr marL="182563" marR="0" lvl="0" indent="-182563" defTabSz="914400" eaLnBrk="1" fontAlgn="base" latinLnBrk="0" hangingPunct="1">
                <a:lnSpc>
                  <a:spcPct val="120000"/>
                </a:lnSpc>
                <a:spcBef>
                  <a:spcPts val="600"/>
                </a:spcBef>
                <a:spcAft>
                  <a:spcPts val="600"/>
                </a:spcAft>
                <a:buClrTx/>
                <a:buSzTx/>
                <a:buFont typeface="Arial" pitchFamily="34" charset="0"/>
                <a:buChar char="•"/>
                <a:tabLst/>
                <a:defRPr/>
              </a:pPr>
              <a:endParaRPr kumimoji="0" lang="zh-CN" altLang="en-US" sz="14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21"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10" cap="none" spc="0" normalizeH="0" baseline="0" noProof="0" dirty="0" smtClean="0">
                  <a:ln w="6350">
                    <a:noFill/>
                    <a:round/>
                    <a:headEnd/>
                    <a:tailEnd/>
                  </a:ln>
                  <a:solidFill>
                    <a:schemeClr val="bg1"/>
                  </a:solidFill>
                  <a:effectLst/>
                  <a:uLnTx/>
                  <a:uFillTx/>
                  <a:latin typeface="微软雅黑" pitchFamily="34" charset="-122"/>
                  <a:ea typeface="微软雅黑" pitchFamily="34" charset="-122"/>
                  <a:cs typeface="Arial"/>
                </a:rPr>
                <a:t>单击此处添加文字</a:t>
              </a:r>
              <a:endParaRPr kumimoji="0" lang="zh-CN" altLang="en-US" sz="2000" b="0" i="0" u="none" strike="noStrike" kern="10" cap="none" spc="0" normalizeH="0" baseline="0" noProof="0" dirty="0">
                <a:ln w="6350">
                  <a:noFill/>
                  <a:round/>
                  <a:headEnd/>
                  <a:tailEnd/>
                </a:ln>
                <a:solidFill>
                  <a:schemeClr val="bg1"/>
                </a:solidFill>
                <a:effectLst/>
                <a:uLnTx/>
                <a:uFillTx/>
                <a:latin typeface="微软雅黑" pitchFamily="34" charset="-122"/>
                <a:ea typeface="微软雅黑" pitchFamily="34" charset="-122"/>
                <a:cs typeface="Arial"/>
              </a:endParaRPr>
            </a:p>
          </p:txBody>
        </p:sp>
      </p:grpSp>
      <p:grpSp>
        <p:nvGrpSpPr>
          <p:cNvPr id="22" name="组合 21"/>
          <p:cNvGrpSpPr/>
          <p:nvPr/>
        </p:nvGrpSpPr>
        <p:grpSpPr>
          <a:xfrm>
            <a:off x="5655456" y="4066167"/>
            <a:ext cx="2474298" cy="1365728"/>
            <a:chOff x="5537201" y="4752996"/>
            <a:chExt cx="2474298" cy="1365728"/>
          </a:xfrm>
        </p:grpSpPr>
        <p:sp>
          <p:nvSpPr>
            <p:cNvPr id="23" name="Line 18"/>
            <p:cNvSpPr>
              <a:spLocks noChangeShapeType="1"/>
            </p:cNvSpPr>
            <p:nvPr/>
          </p:nvSpPr>
          <p:spPr bwMode="auto">
            <a:xfrm flipH="1">
              <a:off x="5537201" y="5095709"/>
              <a:ext cx="2405062" cy="0"/>
            </a:xfrm>
            <a:prstGeom prst="line">
              <a:avLst/>
            </a:prstGeom>
            <a:noFill/>
            <a:ln w="19050">
              <a:solidFill>
                <a:srgbClr val="321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sp>
          <p:nvSpPr>
            <p:cNvPr id="24" name="TextBox 19"/>
            <p:cNvSpPr txBox="1">
              <a:spLocks noChangeArrowheads="1"/>
            </p:cNvSpPr>
            <p:nvPr/>
          </p:nvSpPr>
          <p:spPr bwMode="auto">
            <a:xfrm>
              <a:off x="6228276" y="47529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宋体" pitchFamily="2" charset="-122"/>
                </a:rPr>
                <a:t>文本</a:t>
              </a:r>
              <a:endPar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宋体" pitchFamily="2" charset="-122"/>
              </a:endParaRPr>
            </a:p>
          </p:txBody>
        </p:sp>
        <p:sp>
          <p:nvSpPr>
            <p:cNvPr id="25" name="TextBox 20"/>
            <p:cNvSpPr txBox="1"/>
            <p:nvPr/>
          </p:nvSpPr>
          <p:spPr bwMode="auto">
            <a:xfrm>
              <a:off x="6282712" y="5195394"/>
              <a:ext cx="1728787" cy="923330"/>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rPr>
                <a:t>单击此处添加段落文本单击此处添加段落文本</a:t>
              </a: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rPr>
                <a:t>单击</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val="946049829"/>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right)">
                                      <p:cBhvr>
                                        <p:cTn id="28" dur="500"/>
                                        <p:tgtEl>
                                          <p:spTgt spid="22"/>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cxnSp>
        <p:nvCxnSpPr>
          <p:cNvPr id="4" name="直接连接符 3"/>
          <p:cNvCxnSpPr/>
          <p:nvPr/>
        </p:nvCxnSpPr>
        <p:spPr>
          <a:xfrm>
            <a:off x="251520" y="2528493"/>
            <a:ext cx="8712968" cy="16936"/>
          </a:xfrm>
          <a:prstGeom prst="line">
            <a:avLst/>
          </a:prstGeom>
          <a:ln w="57150">
            <a:solidFill>
              <a:srgbClr val="013B6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auto">
          <a:xfrm>
            <a:off x="607298" y="2874721"/>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a:t>
            </a:r>
            <a:r>
              <a:rPr lang="zh-CN" altLang="en-US" sz="1200" dirty="0" smtClean="0">
                <a:solidFill>
                  <a:schemeClr val="tx1">
                    <a:lumMod val="75000"/>
                    <a:lumOff val="25000"/>
                  </a:schemeClr>
                </a:solidFill>
                <a:latin typeface="微软雅黑" pitchFamily="34" charset="-122"/>
                <a:ea typeface="微软雅黑" pitchFamily="34" charset="-122"/>
              </a:rPr>
              <a:t>输入</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6" name="TextBox 5"/>
          <p:cNvSpPr txBox="1"/>
          <p:nvPr/>
        </p:nvSpPr>
        <p:spPr bwMode="auto">
          <a:xfrm>
            <a:off x="2697661" y="1290545"/>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a:t>
            </a:r>
            <a:r>
              <a:rPr lang="zh-CN" altLang="en-US" sz="1200" dirty="0" smtClean="0">
                <a:solidFill>
                  <a:schemeClr val="tx1">
                    <a:lumMod val="75000"/>
                    <a:lumOff val="25000"/>
                  </a:schemeClr>
                </a:solidFill>
                <a:latin typeface="微软雅黑" pitchFamily="34" charset="-122"/>
                <a:ea typeface="微软雅黑" pitchFamily="34" charset="-122"/>
              </a:rPr>
              <a:t>输入</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bwMode="auto">
          <a:xfrm>
            <a:off x="4644008" y="2874720"/>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a:t>
            </a:r>
            <a:r>
              <a:rPr lang="zh-CN" altLang="en-US" sz="1200" dirty="0" smtClean="0">
                <a:solidFill>
                  <a:schemeClr val="tx1">
                    <a:lumMod val="75000"/>
                    <a:lumOff val="25000"/>
                  </a:schemeClr>
                </a:solidFill>
                <a:latin typeface="微软雅黑" pitchFamily="34" charset="-122"/>
                <a:ea typeface="微软雅黑" pitchFamily="34" charset="-122"/>
              </a:rPr>
              <a:t>输入</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8" name="TextBox 7"/>
          <p:cNvSpPr txBox="1"/>
          <p:nvPr/>
        </p:nvSpPr>
        <p:spPr bwMode="auto">
          <a:xfrm>
            <a:off x="6588224" y="1273324"/>
            <a:ext cx="1948478"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a:t>
            </a:r>
            <a:r>
              <a:rPr lang="zh-CN" altLang="en-US" sz="1200" dirty="0" smtClean="0">
                <a:solidFill>
                  <a:schemeClr val="tx1">
                    <a:lumMod val="75000"/>
                    <a:lumOff val="25000"/>
                  </a:schemeClr>
                </a:solidFill>
                <a:latin typeface="微软雅黑" pitchFamily="34" charset="-122"/>
                <a:ea typeface="微软雅黑" pitchFamily="34" charset="-122"/>
              </a:rPr>
              <a:t>输入</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9" name="TextBox 8"/>
          <p:cNvSpPr txBox="1"/>
          <p:nvPr/>
        </p:nvSpPr>
        <p:spPr bwMode="auto">
          <a:xfrm>
            <a:off x="683568" y="4405650"/>
            <a:ext cx="7432495" cy="613694"/>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这里输入简单的文字概述这里输入简单文字概述简单的文字概述这里输入这里输入简单的文字概述这里输入简单文字概述简单的文字概述这里</a:t>
            </a:r>
            <a:r>
              <a:rPr lang="zh-CN" altLang="en-US" sz="1200" dirty="0" smtClean="0">
                <a:solidFill>
                  <a:schemeClr val="tx1">
                    <a:lumMod val="75000"/>
                    <a:lumOff val="25000"/>
                  </a:schemeClr>
                </a:solidFill>
                <a:latin typeface="微软雅黑" pitchFamily="34" charset="-122"/>
                <a:ea typeface="微软雅黑" pitchFamily="34" charset="-122"/>
              </a:rPr>
              <a:t>输入</a:t>
            </a: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a:t>
            </a:r>
            <a:r>
              <a:rPr lang="zh-CN" altLang="en-US" sz="1200" dirty="0" smtClean="0">
                <a:solidFill>
                  <a:schemeClr val="tx1">
                    <a:lumMod val="75000"/>
                    <a:lumOff val="25000"/>
                  </a:schemeClr>
                </a:solidFill>
                <a:latin typeface="微软雅黑" pitchFamily="34" charset="-122"/>
                <a:ea typeface="微软雅黑" pitchFamily="34" charset="-122"/>
              </a:rPr>
              <a:t>这里</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0" name="矩形 9"/>
          <p:cNvSpPr/>
          <p:nvPr/>
        </p:nvSpPr>
        <p:spPr bwMode="auto">
          <a:xfrm>
            <a:off x="755576" y="4081636"/>
            <a:ext cx="2020887" cy="338554"/>
          </a:xfrm>
          <a:prstGeom prst="rect">
            <a:avLst/>
          </a:prstGeom>
        </p:spPr>
        <p:txBody>
          <a:bodyPr>
            <a:spAutoFit/>
          </a:bodyPr>
          <a:lstStyle/>
          <a:p>
            <a:pPr>
              <a:defRPr/>
            </a:pPr>
            <a:r>
              <a:rPr lang="zh-CN" altLang="en-US" sz="1600" b="1" dirty="0" smtClean="0">
                <a:solidFill>
                  <a:schemeClr val="tx1">
                    <a:lumMod val="75000"/>
                    <a:lumOff val="25000"/>
                  </a:schemeClr>
                </a:solidFill>
                <a:latin typeface="微软雅黑" pitchFamily="34" charset="-122"/>
                <a:ea typeface="微软雅黑" pitchFamily="34" charset="-122"/>
              </a:rPr>
              <a:t>输入相关标题</a:t>
            </a:r>
            <a:endParaRPr lang="zh-CN" altLang="en-US" sz="1600" b="1" dirty="0">
              <a:solidFill>
                <a:schemeClr val="tx1">
                  <a:lumMod val="75000"/>
                  <a:lumOff val="25000"/>
                </a:schemeClr>
              </a:solidFill>
              <a:latin typeface="微软雅黑" pitchFamily="34" charset="-122"/>
              <a:ea typeface="微软雅黑" pitchFamily="34" charset="-122"/>
            </a:endParaRPr>
          </a:p>
        </p:txBody>
      </p:sp>
      <p:sp>
        <p:nvSpPr>
          <p:cNvPr id="11" name="椭圆 10"/>
          <p:cNvSpPr/>
          <p:nvPr/>
        </p:nvSpPr>
        <p:spPr>
          <a:xfrm>
            <a:off x="1399386" y="2384477"/>
            <a:ext cx="321905" cy="321905"/>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1149855" y="1520381"/>
            <a:ext cx="1368152" cy="432048"/>
          </a:xfrm>
          <a:prstGeom prst="wedgeRectCallout">
            <a:avLst>
              <a:gd name="adj1" fmla="val -20833"/>
              <a:gd name="adj2" fmla="val 92735"/>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bwMode="auto">
          <a:xfrm>
            <a:off x="1484581" y="1561356"/>
            <a:ext cx="783163" cy="338554"/>
          </a:xfrm>
          <a:prstGeom prst="rect">
            <a:avLst/>
          </a:prstGeom>
        </p:spPr>
        <p:txBody>
          <a:bodyPr wrap="square">
            <a:spAutoFit/>
          </a:bodyPr>
          <a:lstStyle/>
          <a:p>
            <a:pPr>
              <a:defRPr/>
            </a:pPr>
            <a:r>
              <a:rPr lang="en-US" altLang="zh-CN" sz="1600" b="1" dirty="0" smtClean="0">
                <a:solidFill>
                  <a:schemeClr val="bg1"/>
                </a:solidFill>
                <a:latin typeface="微软雅黑" panose="020B0503020204020204" pitchFamily="34" charset="-122"/>
                <a:ea typeface="微软雅黑" panose="020B0503020204020204" pitchFamily="34" charset="-122"/>
              </a:rPr>
              <a:t>2013</a:t>
            </a:r>
            <a:endParaRPr lang="zh-CN" altLang="en-US" sz="1600" b="1" dirty="0">
              <a:solidFill>
                <a:schemeClr val="bg1"/>
              </a:solidFill>
            </a:endParaRPr>
          </a:p>
        </p:txBody>
      </p:sp>
      <p:sp>
        <p:nvSpPr>
          <p:cNvPr id="14" name="椭圆 13"/>
          <p:cNvSpPr/>
          <p:nvPr/>
        </p:nvSpPr>
        <p:spPr>
          <a:xfrm>
            <a:off x="3237721" y="2384477"/>
            <a:ext cx="321905" cy="321905"/>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标注 14"/>
          <p:cNvSpPr/>
          <p:nvPr/>
        </p:nvSpPr>
        <p:spPr>
          <a:xfrm flipV="1">
            <a:off x="2987824" y="3104557"/>
            <a:ext cx="1368152" cy="432048"/>
          </a:xfrm>
          <a:prstGeom prst="wedgeRectCallout">
            <a:avLst>
              <a:gd name="adj1" fmla="val -20833"/>
              <a:gd name="adj2" fmla="val 92735"/>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bwMode="auto">
          <a:xfrm>
            <a:off x="3284781" y="3151304"/>
            <a:ext cx="783163" cy="338554"/>
          </a:xfrm>
          <a:prstGeom prst="rect">
            <a:avLst/>
          </a:prstGeom>
        </p:spPr>
        <p:txBody>
          <a:bodyPr wrap="square">
            <a:spAutoFit/>
          </a:bodyPr>
          <a:lstStyle/>
          <a:p>
            <a:pPr>
              <a:defRPr/>
            </a:pPr>
            <a:r>
              <a:rPr lang="en-US" altLang="zh-CN" sz="1600" b="1" dirty="0" smtClean="0">
                <a:solidFill>
                  <a:schemeClr val="bg1"/>
                </a:solidFill>
                <a:latin typeface="微软雅黑" panose="020B0503020204020204" pitchFamily="34" charset="-122"/>
                <a:ea typeface="微软雅黑" panose="020B0503020204020204" pitchFamily="34" charset="-122"/>
              </a:rPr>
              <a:t>2014</a:t>
            </a:r>
            <a:endParaRPr lang="zh-CN" altLang="en-US" sz="1600" b="1" dirty="0">
              <a:solidFill>
                <a:schemeClr val="bg1"/>
              </a:solidFill>
            </a:endParaRPr>
          </a:p>
        </p:txBody>
      </p:sp>
      <p:sp>
        <p:nvSpPr>
          <p:cNvPr id="17" name="椭圆 16"/>
          <p:cNvSpPr/>
          <p:nvPr/>
        </p:nvSpPr>
        <p:spPr>
          <a:xfrm>
            <a:off x="5027406" y="2384477"/>
            <a:ext cx="321905" cy="321905"/>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标注 17"/>
          <p:cNvSpPr/>
          <p:nvPr/>
        </p:nvSpPr>
        <p:spPr>
          <a:xfrm>
            <a:off x="4777509" y="1520381"/>
            <a:ext cx="1368152" cy="432048"/>
          </a:xfrm>
          <a:prstGeom prst="wedgeRectCallout">
            <a:avLst>
              <a:gd name="adj1" fmla="val -20833"/>
              <a:gd name="adj2" fmla="val 92735"/>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bwMode="auto">
          <a:xfrm>
            <a:off x="5070003" y="1567128"/>
            <a:ext cx="783163" cy="338554"/>
          </a:xfrm>
          <a:prstGeom prst="rect">
            <a:avLst/>
          </a:prstGeom>
        </p:spPr>
        <p:txBody>
          <a:bodyPr wrap="square">
            <a:spAutoFit/>
          </a:bodyPr>
          <a:lstStyle/>
          <a:p>
            <a:pPr>
              <a:defRPr/>
            </a:pPr>
            <a:r>
              <a:rPr lang="en-US" altLang="zh-CN" sz="1600" b="1" dirty="0" smtClean="0">
                <a:solidFill>
                  <a:schemeClr val="bg1"/>
                </a:solidFill>
                <a:latin typeface="微软雅黑" panose="020B0503020204020204" pitchFamily="34" charset="-122"/>
                <a:ea typeface="微软雅黑" panose="020B0503020204020204" pitchFamily="34" charset="-122"/>
              </a:rPr>
              <a:t>2015</a:t>
            </a:r>
            <a:endParaRPr lang="zh-CN" altLang="en-US" sz="1600" b="1" dirty="0">
              <a:solidFill>
                <a:schemeClr val="bg1"/>
              </a:solidFill>
            </a:endParaRPr>
          </a:p>
        </p:txBody>
      </p:sp>
      <p:sp>
        <p:nvSpPr>
          <p:cNvPr id="20" name="椭圆 19"/>
          <p:cNvSpPr/>
          <p:nvPr/>
        </p:nvSpPr>
        <p:spPr>
          <a:xfrm>
            <a:off x="6966417" y="2384477"/>
            <a:ext cx="321905" cy="321905"/>
          </a:xfrm>
          <a:prstGeom prst="ellips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标注 20"/>
          <p:cNvSpPr/>
          <p:nvPr/>
        </p:nvSpPr>
        <p:spPr>
          <a:xfrm flipV="1">
            <a:off x="6747911" y="3104557"/>
            <a:ext cx="1368152" cy="432048"/>
          </a:xfrm>
          <a:prstGeom prst="wedgeRectCallout">
            <a:avLst>
              <a:gd name="adj1" fmla="val -20833"/>
              <a:gd name="adj2" fmla="val 92735"/>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bwMode="auto">
          <a:xfrm>
            <a:off x="7040405" y="3151304"/>
            <a:ext cx="783163" cy="338554"/>
          </a:xfrm>
          <a:prstGeom prst="rect">
            <a:avLst/>
          </a:prstGeom>
        </p:spPr>
        <p:txBody>
          <a:bodyPr wrap="square">
            <a:spAutoFit/>
          </a:bodyPr>
          <a:lstStyle/>
          <a:p>
            <a:pPr>
              <a:defRPr/>
            </a:pPr>
            <a:r>
              <a:rPr lang="en-US" altLang="zh-CN" sz="1600" b="1" dirty="0" smtClean="0">
                <a:solidFill>
                  <a:schemeClr val="bg1"/>
                </a:solidFill>
                <a:latin typeface="微软雅黑" panose="020B0503020204020204" pitchFamily="34" charset="-122"/>
                <a:ea typeface="微软雅黑" panose="020B0503020204020204" pitchFamily="34" charset="-122"/>
              </a:rPr>
              <a:t>2016</a:t>
            </a:r>
            <a:endParaRPr lang="zh-CN" altLang="en-US" sz="1600" b="1" dirty="0">
              <a:solidFill>
                <a:schemeClr val="bg1"/>
              </a:solidFill>
            </a:endParaRPr>
          </a:p>
        </p:txBody>
      </p:sp>
    </p:spTree>
    <p:extLst>
      <p:ext uri="{BB962C8B-B14F-4D97-AF65-F5344CB8AC3E}">
        <p14:creationId xmlns:p14="http://schemas.microsoft.com/office/powerpoint/2010/main" val="1511246491"/>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anim calcmode="lin" valueType="num">
                                      <p:cBhvr>
                                        <p:cTn id="2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7"/>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0-#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25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21" presetClass="entr" presetSubtype="1"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heel(1)">
                                      <p:cBhvr>
                                        <p:cTn id="79" dur="2000"/>
                                        <p:tgtEl>
                                          <p:spTgt spid="6"/>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heel(1)">
                                      <p:cBhvr>
                                        <p:cTn id="82" dur="2000"/>
                                        <p:tgtEl>
                                          <p:spTgt spid="7"/>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000"/>
                                        <p:tgtEl>
                                          <p:spTgt spid="8"/>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heel(1)">
                                      <p:cBhvr>
                                        <p:cTn id="88" dur="2000"/>
                                        <p:tgtEl>
                                          <p:spTgt spid="5"/>
                                        </p:tgtEl>
                                      </p:cBhvr>
                                    </p:animEffect>
                                  </p:childTnLst>
                                </p:cTn>
                              </p:par>
                            </p:childTnLst>
                          </p:cTn>
                        </p:par>
                        <p:par>
                          <p:cTn id="89" fill="hold">
                            <p:stCondLst>
                              <p:cond delay="5500"/>
                            </p:stCondLst>
                            <p:childTnLst>
                              <p:par>
                                <p:cTn id="90" presetID="2" presetClass="entr" presetSubtype="2"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1+#ppt_w/2"/>
                                          </p:val>
                                        </p:tav>
                                        <p:tav tm="100000">
                                          <p:val>
                                            <p:strVal val="#ppt_x"/>
                                          </p:val>
                                        </p:tav>
                                      </p:tavLst>
                                    </p:anim>
                                    <p:anim calcmode="lin" valueType="num">
                                      <p:cBhvr additive="base">
                                        <p:cTn id="93" dur="500" fill="hold"/>
                                        <p:tgtEl>
                                          <p:spTgt spid="10"/>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9"/>
                                        </p:tgtEl>
                                        <p:attrNameLst>
                                          <p:attrName>style.visibility</p:attrName>
                                        </p:attrNameLst>
                                      </p:cBhvr>
                                      <p:to>
                                        <p:strVal val="visible"/>
                                      </p:to>
                                    </p:set>
                                    <p:anim calcmode="lin" valueType="num">
                                      <p:cBhvr additive="base">
                                        <p:cTn id="96" dur="500" fill="hold"/>
                                        <p:tgtEl>
                                          <p:spTgt spid="9"/>
                                        </p:tgtEl>
                                        <p:attrNameLst>
                                          <p:attrName>ppt_x</p:attrName>
                                        </p:attrNameLst>
                                      </p:cBhvr>
                                      <p:tavLst>
                                        <p:tav tm="0">
                                          <p:val>
                                            <p:strVal val="1+#ppt_w/2"/>
                                          </p:val>
                                        </p:tav>
                                        <p:tav tm="100000">
                                          <p:val>
                                            <p:strVal val="#ppt_x"/>
                                          </p:val>
                                        </p:tav>
                                      </p:tavLst>
                                    </p:anim>
                                    <p:anim calcmode="lin" valueType="num">
                                      <p:cBhvr additive="base">
                                        <p:cTn id="9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备用图表</a:t>
              </a:r>
              <a:endParaRPr lang="zh-CN" altLang="en-US" sz="2400" b="1" dirty="0">
                <a:solidFill>
                  <a:schemeClr val="bg1"/>
                </a:solidFill>
                <a:latin typeface="微软雅黑" pitchFamily="34" charset="-122"/>
                <a:ea typeface="微软雅黑" pitchFamily="34" charset="-122"/>
              </a:endParaRPr>
            </a:p>
          </p:txBody>
        </p:sp>
      </p:grpSp>
      <p:cxnSp>
        <p:nvCxnSpPr>
          <p:cNvPr id="4" name="直接连接符 3"/>
          <p:cNvCxnSpPr/>
          <p:nvPr/>
        </p:nvCxnSpPr>
        <p:spPr>
          <a:xfrm flipV="1">
            <a:off x="1267570" y="1901142"/>
            <a:ext cx="0" cy="57502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579095" y="1901142"/>
            <a:ext cx="0" cy="57502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918570" y="3560960"/>
            <a:ext cx="0" cy="57679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236445" y="3560960"/>
            <a:ext cx="0" cy="57679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267570" y="1352573"/>
            <a:ext cx="0" cy="575028"/>
          </a:xfrm>
          <a:prstGeom prst="line">
            <a:avLst/>
          </a:prstGeom>
          <a:ln w="44450">
            <a:solidFill>
              <a:srgbClr val="013B6D"/>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259634" y="2463823"/>
            <a:ext cx="1554163" cy="1137708"/>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zh-CN" altLang="en-US" sz="2400" dirty="0">
                <a:latin typeface="微软雅黑" pitchFamily="34" charset="-122"/>
                <a:ea typeface="微软雅黑" pitchFamily="34" charset="-122"/>
              </a:rPr>
              <a:t>增加内容</a:t>
            </a:r>
          </a:p>
        </p:txBody>
      </p:sp>
      <p:sp>
        <p:nvSpPr>
          <p:cNvPr id="10" name="矩形 9"/>
          <p:cNvSpPr/>
          <p:nvPr/>
        </p:nvSpPr>
        <p:spPr>
          <a:xfrm>
            <a:off x="2915395" y="2463823"/>
            <a:ext cx="1554162" cy="11377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zh-CN" altLang="en-US" sz="2400" dirty="0">
                <a:latin typeface="微软雅黑" pitchFamily="34" charset="-122"/>
                <a:ea typeface="微软雅黑" pitchFamily="34" charset="-122"/>
              </a:rPr>
              <a:t>增加内容</a:t>
            </a:r>
          </a:p>
        </p:txBody>
      </p:sp>
      <p:sp>
        <p:nvSpPr>
          <p:cNvPr id="11" name="矩形 10"/>
          <p:cNvSpPr/>
          <p:nvPr/>
        </p:nvSpPr>
        <p:spPr>
          <a:xfrm>
            <a:off x="4571159" y="2463823"/>
            <a:ext cx="1554163" cy="1137708"/>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zh-CN" altLang="en-US" sz="2400" dirty="0">
                <a:latin typeface="微软雅黑" pitchFamily="34" charset="-122"/>
                <a:ea typeface="微软雅黑" pitchFamily="34" charset="-122"/>
              </a:rPr>
              <a:t>增加内容</a:t>
            </a:r>
          </a:p>
        </p:txBody>
      </p:sp>
      <p:sp>
        <p:nvSpPr>
          <p:cNvPr id="12" name="矩形 11"/>
          <p:cNvSpPr/>
          <p:nvPr/>
        </p:nvSpPr>
        <p:spPr>
          <a:xfrm>
            <a:off x="6226920" y="2463823"/>
            <a:ext cx="1554162" cy="11377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a:defRPr/>
            </a:pPr>
            <a:r>
              <a:rPr lang="zh-CN" altLang="en-US" sz="2400" dirty="0">
                <a:latin typeface="微软雅黑" pitchFamily="34" charset="-122"/>
                <a:ea typeface="微软雅黑" pitchFamily="34" charset="-122"/>
              </a:rPr>
              <a:t>增加内容</a:t>
            </a:r>
          </a:p>
        </p:txBody>
      </p:sp>
      <p:cxnSp>
        <p:nvCxnSpPr>
          <p:cNvPr id="13" name="直接连接符 12"/>
          <p:cNvCxnSpPr/>
          <p:nvPr/>
        </p:nvCxnSpPr>
        <p:spPr>
          <a:xfrm flipV="1">
            <a:off x="4579095" y="1352573"/>
            <a:ext cx="0" cy="575028"/>
          </a:xfrm>
          <a:prstGeom prst="line">
            <a:avLst/>
          </a:prstGeom>
          <a:ln w="44450">
            <a:solidFill>
              <a:srgbClr val="013B6D"/>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18570" y="4111294"/>
            <a:ext cx="0" cy="575028"/>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36445" y="4111294"/>
            <a:ext cx="0" cy="575028"/>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259632" y="1257323"/>
            <a:ext cx="2093912" cy="961319"/>
          </a:xfrm>
          <a:prstGeom prst="rect">
            <a:avLst/>
          </a:prstGeom>
        </p:spPr>
        <p:txBody>
          <a:bodyPr lIns="91428" tIns="45714" rIns="91428" bIns="45714"/>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575919" y="1257323"/>
            <a:ext cx="2093913" cy="961319"/>
          </a:xfrm>
          <a:prstGeom prst="rect">
            <a:avLst/>
          </a:prstGeom>
        </p:spPr>
        <p:txBody>
          <a:bodyPr lIns="91428" tIns="45714" rIns="91428" bIns="45714"/>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2915816" y="3837890"/>
            <a:ext cx="2093912" cy="961320"/>
          </a:xfrm>
          <a:prstGeom prst="rect">
            <a:avLst/>
          </a:prstGeom>
        </p:spPr>
        <p:txBody>
          <a:bodyPr lIns="91428" tIns="45714" rIns="91428" bIns="45714" anchor="b"/>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228183" y="3837890"/>
            <a:ext cx="2093913" cy="961320"/>
          </a:xfrm>
          <a:prstGeom prst="rect">
            <a:avLst/>
          </a:prstGeom>
        </p:spPr>
        <p:txBody>
          <a:bodyPr lIns="91428" tIns="45714" rIns="91428" bIns="45714" anchor="b"/>
          <a:lstStyle/>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请在此处输入您的文本</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6992822"/>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45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00"/>
                                        <p:tgtEl>
                                          <p:spTgt spid="13"/>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p:stCondLst>
                              <p:cond delay="6500"/>
                            </p:stCondLst>
                            <p:childTnLst>
                              <p:par>
                                <p:cTn id="61" presetID="2" presetClass="entr" presetSubtype="8"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up)">
                                      <p:cBhvr>
                                        <p:cTn id="68" dur="500"/>
                                        <p:tgtEl>
                                          <p:spTgt spid="7"/>
                                        </p:tgtEl>
                                      </p:cBhvr>
                                    </p:animEffect>
                                  </p:childTnLst>
                                </p:cTn>
                              </p:par>
                            </p:childTnLst>
                          </p:cTn>
                        </p:par>
                        <p:par>
                          <p:cTn id="69" fill="hold">
                            <p:stCondLst>
                              <p:cond delay="7500"/>
                            </p:stCondLst>
                            <p:childTnLst>
                              <p:par>
                                <p:cTn id="70" presetID="22" presetClass="entr" presetSubtype="1"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3"/>
          <p:cNvSpPr/>
          <p:nvPr/>
        </p:nvSpPr>
        <p:spPr>
          <a:xfrm>
            <a:off x="0" y="1273572"/>
            <a:ext cx="9144000" cy="3744168"/>
          </a:xfrm>
          <a:prstGeom prst="rect">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en-US" sz="3000" dirty="0">
              <a:solidFill>
                <a:prstClr val="white"/>
              </a:solidFill>
              <a:ea typeface="微软雅黑"/>
            </a:endParaRPr>
          </a:p>
        </p:txBody>
      </p:sp>
      <p:sp>
        <p:nvSpPr>
          <p:cNvPr id="3" name="矩形 2"/>
          <p:cNvSpPr/>
          <p:nvPr/>
        </p:nvSpPr>
        <p:spPr>
          <a:xfrm>
            <a:off x="1403648" y="2401352"/>
            <a:ext cx="6336704" cy="1938992"/>
          </a:xfrm>
          <a:prstGeom prst="rect">
            <a:avLst/>
          </a:prstGeom>
        </p:spPr>
        <p:txBody>
          <a:bodyPr wrap="square">
            <a:spAutoFit/>
          </a:bodyPr>
          <a:lstStyle/>
          <a:p>
            <a:pPr indent="457200">
              <a:lnSpc>
                <a:spcPct val="150000"/>
              </a:lnSpc>
            </a:pPr>
            <a:r>
              <a:rPr lang="zh-CN" altLang="en-US" sz="2000" dirty="0">
                <a:solidFill>
                  <a:schemeClr val="bg1"/>
                </a:solidFill>
                <a:latin typeface="微软雅黑"/>
                <a:ea typeface="微软雅黑"/>
              </a:rPr>
              <a:t>大学生活即将结束，在此，我要感激所有教导我的老师和</a:t>
            </a:r>
            <a:r>
              <a:rPr lang="zh-CN" altLang="en-US" sz="2000" dirty="0" smtClean="0">
                <a:solidFill>
                  <a:schemeClr val="bg1"/>
                </a:solidFill>
                <a:latin typeface="微软雅黑"/>
                <a:ea typeface="微软雅黑"/>
              </a:rPr>
              <a:t>一起成长</a:t>
            </a:r>
            <a:r>
              <a:rPr lang="zh-CN" altLang="en-US" sz="2000" dirty="0">
                <a:solidFill>
                  <a:schemeClr val="bg1"/>
                </a:solidFill>
                <a:latin typeface="微软雅黑"/>
                <a:ea typeface="微软雅黑"/>
              </a:rPr>
              <a:t>的同学，他们在我的大学生生涯给与了很大的帮助。本</a:t>
            </a:r>
            <a:r>
              <a:rPr lang="zh-CN" altLang="en-US" sz="2000" dirty="0" smtClean="0">
                <a:solidFill>
                  <a:schemeClr val="bg1"/>
                </a:solidFill>
                <a:latin typeface="微软雅黑"/>
                <a:ea typeface="微软雅黑"/>
              </a:rPr>
              <a:t>论文</a:t>
            </a:r>
            <a:r>
              <a:rPr lang="zh-CN" altLang="en-US" sz="2000" dirty="0">
                <a:solidFill>
                  <a:schemeClr val="bg1"/>
                </a:solidFill>
                <a:latin typeface="微软雅黑"/>
                <a:ea typeface="微软雅黑"/>
              </a:rPr>
              <a:t>能够顺利完成，要特别感谢我的导师</a:t>
            </a:r>
            <a:r>
              <a:rPr lang="en-US" altLang="zh-CN" sz="2000" dirty="0">
                <a:solidFill>
                  <a:schemeClr val="bg1"/>
                </a:solidFill>
                <a:latin typeface="微软雅黑"/>
                <a:ea typeface="微软雅黑"/>
              </a:rPr>
              <a:t>XXX</a:t>
            </a:r>
            <a:r>
              <a:rPr lang="zh-CN" altLang="en-US" sz="2000" dirty="0">
                <a:solidFill>
                  <a:schemeClr val="bg1"/>
                </a:solidFill>
                <a:latin typeface="微软雅黑"/>
                <a:ea typeface="微软雅黑"/>
              </a:rPr>
              <a:t>老师，感谢各位</a:t>
            </a:r>
            <a:r>
              <a:rPr lang="zh-CN" altLang="en-US" sz="2000" dirty="0" smtClean="0">
                <a:solidFill>
                  <a:schemeClr val="bg1"/>
                </a:solidFill>
                <a:latin typeface="微软雅黑"/>
                <a:ea typeface="微软雅黑"/>
              </a:rPr>
              <a:t>老师的</a:t>
            </a:r>
            <a:r>
              <a:rPr lang="zh-CN" altLang="en-US" sz="2000" dirty="0">
                <a:solidFill>
                  <a:schemeClr val="bg1"/>
                </a:solidFill>
                <a:latin typeface="微软雅黑"/>
                <a:ea typeface="微软雅黑"/>
              </a:rPr>
              <a:t>关心和帮助！</a:t>
            </a:r>
          </a:p>
        </p:txBody>
      </p:sp>
      <p:sp>
        <p:nvSpPr>
          <p:cNvPr id="4" name="矩形 3"/>
          <p:cNvSpPr/>
          <p:nvPr/>
        </p:nvSpPr>
        <p:spPr>
          <a:xfrm>
            <a:off x="2791705" y="1417588"/>
            <a:ext cx="3560590" cy="1015663"/>
          </a:xfrm>
          <a:prstGeom prst="rect">
            <a:avLst/>
          </a:prstGeom>
          <a:noFill/>
        </p:spPr>
        <p:txBody>
          <a:bodyPr wrap="none" lIns="91440" tIns="45720" rIns="91440" bIns="45720">
            <a:spAutoFit/>
          </a:bodyPr>
          <a:lstStyle/>
          <a:p>
            <a:pPr algn="ctr"/>
            <a:r>
              <a:rPr lang="en-US" altLang="zh-CN" sz="6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a:ea typeface="微软雅黑"/>
              </a:rPr>
              <a:t>THANKS!</a:t>
            </a:r>
            <a:endParaRPr lang="zh-CN" alt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a typeface="微软雅黑"/>
            </a:endParaRPr>
          </a:p>
        </p:txBody>
      </p:sp>
      <p:grpSp>
        <p:nvGrpSpPr>
          <p:cNvPr id="5" name="组合 4"/>
          <p:cNvGrpSpPr/>
          <p:nvPr/>
        </p:nvGrpSpPr>
        <p:grpSpPr>
          <a:xfrm>
            <a:off x="4283968" y="553244"/>
            <a:ext cx="566400" cy="566400"/>
            <a:chOff x="2195736" y="5157192"/>
            <a:chExt cx="864096" cy="864096"/>
          </a:xfrm>
        </p:grpSpPr>
        <p:sp>
          <p:nvSpPr>
            <p:cNvPr id="6" name="椭圆 5"/>
            <p:cNvSpPr/>
            <p:nvPr/>
          </p:nvSpPr>
          <p:spPr>
            <a:xfrm>
              <a:off x="2195736" y="5157192"/>
              <a:ext cx="864096" cy="864096"/>
            </a:xfrm>
            <a:prstGeom prst="ellipse">
              <a:avLst/>
            </a:prstGeom>
            <a:solidFill>
              <a:srgbClr val="013B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a typeface="微软雅黑"/>
              </a:endParaRPr>
            </a:p>
          </p:txBody>
        </p:sp>
        <p:sp>
          <p:nvSpPr>
            <p:cNvPr id="7" name="Freeform 12"/>
            <p:cNvSpPr>
              <a:spLocks noEditPoints="1"/>
            </p:cNvSpPr>
            <p:nvPr/>
          </p:nvSpPr>
          <p:spPr bwMode="black">
            <a:xfrm>
              <a:off x="2420939" y="5327612"/>
              <a:ext cx="437585" cy="52808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solidFill>
                  <a:srgbClr val="FFFFFF"/>
                </a:solidFill>
              </a:endParaRPr>
            </a:p>
          </p:txBody>
        </p:sp>
      </p:grpSp>
      <p:grpSp>
        <p:nvGrpSpPr>
          <p:cNvPr id="8" name="组合 7"/>
          <p:cNvGrpSpPr/>
          <p:nvPr/>
        </p:nvGrpSpPr>
        <p:grpSpPr>
          <a:xfrm>
            <a:off x="5011656" y="553244"/>
            <a:ext cx="566400" cy="566400"/>
            <a:chOff x="2267143" y="2492896"/>
            <a:chExt cx="864096" cy="864096"/>
          </a:xfrm>
        </p:grpSpPr>
        <p:sp>
          <p:nvSpPr>
            <p:cNvPr id="9" name="椭圆 8"/>
            <p:cNvSpPr/>
            <p:nvPr/>
          </p:nvSpPr>
          <p:spPr>
            <a:xfrm>
              <a:off x="2267143" y="2492896"/>
              <a:ext cx="864096" cy="864096"/>
            </a:xfrm>
            <a:prstGeom prst="ellipse">
              <a:avLst/>
            </a:prstGeom>
            <a:solidFill>
              <a:srgbClr val="013B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a typeface="微软雅黑"/>
              </a:endParaRPr>
            </a:p>
          </p:txBody>
        </p:sp>
        <p:sp>
          <p:nvSpPr>
            <p:cNvPr id="10" name="Freeform 18"/>
            <p:cNvSpPr>
              <a:spLocks noEditPoints="1"/>
            </p:cNvSpPr>
            <p:nvPr/>
          </p:nvSpPr>
          <p:spPr bwMode="black">
            <a:xfrm>
              <a:off x="2496467" y="2693855"/>
              <a:ext cx="423965" cy="47021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000" dirty="0"/>
            </a:p>
          </p:txBody>
        </p:sp>
      </p:grpSp>
      <p:grpSp>
        <p:nvGrpSpPr>
          <p:cNvPr id="11" name="组合 10"/>
          <p:cNvGrpSpPr/>
          <p:nvPr/>
        </p:nvGrpSpPr>
        <p:grpSpPr>
          <a:xfrm>
            <a:off x="5739344" y="553244"/>
            <a:ext cx="566400" cy="566400"/>
            <a:chOff x="3994734" y="2492896"/>
            <a:chExt cx="864096" cy="864096"/>
          </a:xfrm>
        </p:grpSpPr>
        <p:sp>
          <p:nvSpPr>
            <p:cNvPr id="12" name="椭圆 11"/>
            <p:cNvSpPr/>
            <p:nvPr/>
          </p:nvSpPr>
          <p:spPr>
            <a:xfrm>
              <a:off x="3994734" y="2492896"/>
              <a:ext cx="864096" cy="864096"/>
            </a:xfrm>
            <a:prstGeom prst="ellipse">
              <a:avLst/>
            </a:prstGeom>
            <a:solidFill>
              <a:srgbClr val="013B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a typeface="微软雅黑"/>
              </a:endParaRPr>
            </a:p>
          </p:txBody>
        </p:sp>
        <p:sp>
          <p:nvSpPr>
            <p:cNvPr id="13" name="Freeform 72"/>
            <p:cNvSpPr>
              <a:spLocks noEditPoints="1"/>
            </p:cNvSpPr>
            <p:nvPr/>
          </p:nvSpPr>
          <p:spPr bwMode="auto">
            <a:xfrm>
              <a:off x="4187385" y="2675055"/>
              <a:ext cx="530015" cy="530008"/>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6" rIns="68571" bIns="34286"/>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grpSp>
        <p:nvGrpSpPr>
          <p:cNvPr id="14" name="组合 13"/>
          <p:cNvGrpSpPr/>
          <p:nvPr/>
        </p:nvGrpSpPr>
        <p:grpSpPr>
          <a:xfrm>
            <a:off x="6467032" y="553244"/>
            <a:ext cx="566400" cy="566400"/>
            <a:chOff x="5722325" y="2492896"/>
            <a:chExt cx="864096" cy="864096"/>
          </a:xfrm>
        </p:grpSpPr>
        <p:sp>
          <p:nvSpPr>
            <p:cNvPr id="15" name="椭圆 14"/>
            <p:cNvSpPr/>
            <p:nvPr/>
          </p:nvSpPr>
          <p:spPr>
            <a:xfrm>
              <a:off x="5722325" y="2492896"/>
              <a:ext cx="864096" cy="864096"/>
            </a:xfrm>
            <a:prstGeom prst="ellipse">
              <a:avLst/>
            </a:prstGeom>
            <a:solidFill>
              <a:srgbClr val="013B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a typeface="微软雅黑"/>
              </a:endParaRPr>
            </a:p>
          </p:txBody>
        </p:sp>
        <p:sp>
          <p:nvSpPr>
            <p:cNvPr id="16" name="Freeform 16"/>
            <p:cNvSpPr>
              <a:spLocks noEditPoints="1"/>
            </p:cNvSpPr>
            <p:nvPr/>
          </p:nvSpPr>
          <p:spPr bwMode="auto">
            <a:xfrm>
              <a:off x="5906464" y="2663316"/>
              <a:ext cx="512412" cy="528084"/>
            </a:xfrm>
            <a:custGeom>
              <a:avLst/>
              <a:gdLst>
                <a:gd name="T0" fmla="*/ 46 w 353"/>
                <a:gd name="T1" fmla="*/ 420 h 460"/>
                <a:gd name="T2" fmla="*/ 36 w 353"/>
                <a:gd name="T3" fmla="*/ 254 h 460"/>
                <a:gd name="T4" fmla="*/ 61 w 353"/>
                <a:gd name="T5" fmla="*/ 211 h 460"/>
                <a:gd name="T6" fmla="*/ 107 w 353"/>
                <a:gd name="T7" fmla="*/ 199 h 460"/>
                <a:gd name="T8" fmla="*/ 117 w 353"/>
                <a:gd name="T9" fmla="*/ 239 h 460"/>
                <a:gd name="T10" fmla="*/ 107 w 353"/>
                <a:gd name="T11" fmla="*/ 251 h 460"/>
                <a:gd name="T12" fmla="*/ 75 w 353"/>
                <a:gd name="T13" fmla="*/ 277 h 460"/>
                <a:gd name="T14" fmla="*/ 63 w 353"/>
                <a:gd name="T15" fmla="*/ 420 h 460"/>
                <a:gd name="T16" fmla="*/ 81 w 353"/>
                <a:gd name="T17" fmla="*/ 419 h 460"/>
                <a:gd name="T18" fmla="*/ 279 w 353"/>
                <a:gd name="T19" fmla="*/ 297 h 460"/>
                <a:gd name="T20" fmla="*/ 114 w 353"/>
                <a:gd name="T21" fmla="*/ 129 h 460"/>
                <a:gd name="T22" fmla="*/ 189 w 353"/>
                <a:gd name="T23" fmla="*/ 66 h 460"/>
                <a:gd name="T24" fmla="*/ 230 w 353"/>
                <a:gd name="T25" fmla="*/ 130 h 460"/>
                <a:gd name="T26" fmla="*/ 241 w 353"/>
                <a:gd name="T27" fmla="*/ 36 h 460"/>
                <a:gd name="T28" fmla="*/ 106 w 353"/>
                <a:gd name="T29" fmla="*/ 30 h 460"/>
                <a:gd name="T30" fmla="*/ 114 w 353"/>
                <a:gd name="T31" fmla="*/ 129 h 460"/>
                <a:gd name="T32" fmla="*/ 303 w 353"/>
                <a:gd name="T33" fmla="*/ 438 h 460"/>
                <a:gd name="T34" fmla="*/ 68 w 353"/>
                <a:gd name="T35" fmla="*/ 460 h 460"/>
                <a:gd name="T36" fmla="*/ 317 w 353"/>
                <a:gd name="T37" fmla="*/ 254 h 460"/>
                <a:gd name="T38" fmla="*/ 307 w 353"/>
                <a:gd name="T39" fmla="*/ 420 h 460"/>
                <a:gd name="T40" fmla="*/ 298 w 353"/>
                <a:gd name="T41" fmla="*/ 291 h 460"/>
                <a:gd name="T42" fmla="*/ 234 w 353"/>
                <a:gd name="T43" fmla="*/ 277 h 460"/>
                <a:gd name="T44" fmla="*/ 250 w 353"/>
                <a:gd name="T45" fmla="*/ 250 h 460"/>
                <a:gd name="T46" fmla="*/ 252 w 353"/>
                <a:gd name="T47" fmla="*/ 241 h 460"/>
                <a:gd name="T48" fmla="*/ 293 w 353"/>
                <a:gd name="T49" fmla="*/ 211 h 460"/>
                <a:gd name="T50" fmla="*/ 298 w 353"/>
                <a:gd name="T51" fmla="*/ 214 h 460"/>
                <a:gd name="T52" fmla="*/ 317 w 353"/>
                <a:gd name="T53" fmla="*/ 254 h 460"/>
                <a:gd name="T54" fmla="*/ 243 w 353"/>
                <a:gd name="T55" fmla="*/ 251 h 460"/>
                <a:gd name="T56" fmla="*/ 231 w 353"/>
                <a:gd name="T57" fmla="*/ 233 h 460"/>
                <a:gd name="T58" fmla="*/ 245 w 353"/>
                <a:gd name="T59" fmla="*/ 199 h 460"/>
                <a:gd name="T60" fmla="*/ 218 w 353"/>
                <a:gd name="T61" fmla="*/ 204 h 460"/>
                <a:gd name="T62" fmla="*/ 228 w 353"/>
                <a:gd name="T63" fmla="*/ 277 h 460"/>
                <a:gd name="T64" fmla="*/ 110 w 353"/>
                <a:gd name="T65" fmla="*/ 235 h 460"/>
                <a:gd name="T66" fmla="*/ 127 w 353"/>
                <a:gd name="T67" fmla="*/ 238 h 460"/>
                <a:gd name="T68" fmla="*/ 127 w 353"/>
                <a:gd name="T69" fmla="*/ 277 h 460"/>
                <a:gd name="T70" fmla="*/ 135 w 353"/>
                <a:gd name="T71" fmla="*/ 204 h 460"/>
                <a:gd name="T72" fmla="*/ 111 w 353"/>
                <a:gd name="T73" fmla="*/ 19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3" h="460">
                  <a:moveTo>
                    <a:pt x="63" y="420"/>
                  </a:moveTo>
                  <a:cubicBezTo>
                    <a:pt x="46" y="420"/>
                    <a:pt x="46" y="420"/>
                    <a:pt x="46" y="420"/>
                  </a:cubicBezTo>
                  <a:cubicBezTo>
                    <a:pt x="4" y="420"/>
                    <a:pt x="0" y="394"/>
                    <a:pt x="9" y="358"/>
                  </a:cubicBezTo>
                  <a:cubicBezTo>
                    <a:pt x="36" y="254"/>
                    <a:pt x="36" y="254"/>
                    <a:pt x="36" y="254"/>
                  </a:cubicBezTo>
                  <a:cubicBezTo>
                    <a:pt x="40" y="237"/>
                    <a:pt x="48" y="223"/>
                    <a:pt x="59" y="213"/>
                  </a:cubicBezTo>
                  <a:cubicBezTo>
                    <a:pt x="61" y="211"/>
                    <a:pt x="61" y="211"/>
                    <a:pt x="61" y="211"/>
                  </a:cubicBezTo>
                  <a:cubicBezTo>
                    <a:pt x="63" y="211"/>
                    <a:pt x="63" y="211"/>
                    <a:pt x="63" y="211"/>
                  </a:cubicBezTo>
                  <a:cubicBezTo>
                    <a:pt x="107" y="199"/>
                    <a:pt x="107" y="199"/>
                    <a:pt x="107" y="199"/>
                  </a:cubicBezTo>
                  <a:cubicBezTo>
                    <a:pt x="104" y="241"/>
                    <a:pt x="104" y="241"/>
                    <a:pt x="104" y="241"/>
                  </a:cubicBezTo>
                  <a:cubicBezTo>
                    <a:pt x="117" y="239"/>
                    <a:pt x="117" y="239"/>
                    <a:pt x="117" y="239"/>
                  </a:cubicBezTo>
                  <a:cubicBezTo>
                    <a:pt x="106" y="250"/>
                    <a:pt x="106" y="250"/>
                    <a:pt x="106" y="250"/>
                  </a:cubicBezTo>
                  <a:cubicBezTo>
                    <a:pt x="107" y="251"/>
                    <a:pt x="107" y="251"/>
                    <a:pt x="107" y="251"/>
                  </a:cubicBezTo>
                  <a:cubicBezTo>
                    <a:pt x="107" y="252"/>
                    <a:pt x="113" y="263"/>
                    <a:pt x="121" y="277"/>
                  </a:cubicBezTo>
                  <a:cubicBezTo>
                    <a:pt x="75" y="277"/>
                    <a:pt x="75" y="277"/>
                    <a:pt x="75" y="277"/>
                  </a:cubicBezTo>
                  <a:cubicBezTo>
                    <a:pt x="63" y="290"/>
                    <a:pt x="63" y="290"/>
                    <a:pt x="63" y="290"/>
                  </a:cubicBezTo>
                  <a:cubicBezTo>
                    <a:pt x="63" y="420"/>
                    <a:pt x="63" y="420"/>
                    <a:pt x="63" y="420"/>
                  </a:cubicBezTo>
                  <a:close/>
                  <a:moveTo>
                    <a:pt x="81" y="297"/>
                  </a:moveTo>
                  <a:cubicBezTo>
                    <a:pt x="81" y="419"/>
                    <a:pt x="81" y="419"/>
                    <a:pt x="81" y="419"/>
                  </a:cubicBezTo>
                  <a:cubicBezTo>
                    <a:pt x="279" y="419"/>
                    <a:pt x="279" y="419"/>
                    <a:pt x="279" y="419"/>
                  </a:cubicBezTo>
                  <a:cubicBezTo>
                    <a:pt x="279" y="297"/>
                    <a:pt x="279" y="297"/>
                    <a:pt x="279" y="297"/>
                  </a:cubicBezTo>
                  <a:cubicBezTo>
                    <a:pt x="81" y="297"/>
                    <a:pt x="81" y="297"/>
                    <a:pt x="81" y="297"/>
                  </a:cubicBezTo>
                  <a:close/>
                  <a:moveTo>
                    <a:pt x="114" y="129"/>
                  </a:moveTo>
                  <a:cubicBezTo>
                    <a:pt x="112" y="104"/>
                    <a:pt x="111" y="93"/>
                    <a:pt x="119" y="68"/>
                  </a:cubicBezTo>
                  <a:cubicBezTo>
                    <a:pt x="134" y="79"/>
                    <a:pt x="172" y="73"/>
                    <a:pt x="189" y="66"/>
                  </a:cubicBezTo>
                  <a:cubicBezTo>
                    <a:pt x="197" y="79"/>
                    <a:pt x="213" y="82"/>
                    <a:pt x="227" y="77"/>
                  </a:cubicBezTo>
                  <a:cubicBezTo>
                    <a:pt x="231" y="98"/>
                    <a:pt x="231" y="101"/>
                    <a:pt x="230" y="130"/>
                  </a:cubicBezTo>
                  <a:cubicBezTo>
                    <a:pt x="230" y="130"/>
                    <a:pt x="247" y="116"/>
                    <a:pt x="249" y="104"/>
                  </a:cubicBezTo>
                  <a:cubicBezTo>
                    <a:pt x="251" y="92"/>
                    <a:pt x="247" y="44"/>
                    <a:pt x="241" y="36"/>
                  </a:cubicBezTo>
                  <a:cubicBezTo>
                    <a:pt x="234" y="19"/>
                    <a:pt x="217" y="8"/>
                    <a:pt x="186" y="12"/>
                  </a:cubicBezTo>
                  <a:cubicBezTo>
                    <a:pt x="156" y="0"/>
                    <a:pt x="120" y="13"/>
                    <a:pt x="106" y="30"/>
                  </a:cubicBezTo>
                  <a:cubicBezTo>
                    <a:pt x="99" y="38"/>
                    <a:pt x="91" y="105"/>
                    <a:pt x="98" y="115"/>
                  </a:cubicBezTo>
                  <a:cubicBezTo>
                    <a:pt x="106" y="125"/>
                    <a:pt x="114" y="129"/>
                    <a:pt x="114" y="129"/>
                  </a:cubicBezTo>
                  <a:close/>
                  <a:moveTo>
                    <a:pt x="56" y="438"/>
                  </a:moveTo>
                  <a:cubicBezTo>
                    <a:pt x="303" y="438"/>
                    <a:pt x="303" y="438"/>
                    <a:pt x="303" y="438"/>
                  </a:cubicBezTo>
                  <a:cubicBezTo>
                    <a:pt x="289" y="460"/>
                    <a:pt x="289" y="460"/>
                    <a:pt x="289" y="460"/>
                  </a:cubicBezTo>
                  <a:cubicBezTo>
                    <a:pt x="68" y="460"/>
                    <a:pt x="68" y="460"/>
                    <a:pt x="68" y="460"/>
                  </a:cubicBezTo>
                  <a:cubicBezTo>
                    <a:pt x="56" y="438"/>
                    <a:pt x="56" y="438"/>
                    <a:pt x="56" y="438"/>
                  </a:cubicBezTo>
                  <a:close/>
                  <a:moveTo>
                    <a:pt x="317" y="254"/>
                  </a:moveTo>
                  <a:cubicBezTo>
                    <a:pt x="344" y="358"/>
                    <a:pt x="344" y="358"/>
                    <a:pt x="344" y="358"/>
                  </a:cubicBezTo>
                  <a:cubicBezTo>
                    <a:pt x="353" y="394"/>
                    <a:pt x="349" y="420"/>
                    <a:pt x="307" y="420"/>
                  </a:cubicBezTo>
                  <a:cubicBezTo>
                    <a:pt x="298" y="420"/>
                    <a:pt x="298" y="420"/>
                    <a:pt x="298" y="420"/>
                  </a:cubicBezTo>
                  <a:cubicBezTo>
                    <a:pt x="298" y="291"/>
                    <a:pt x="298" y="291"/>
                    <a:pt x="298" y="291"/>
                  </a:cubicBezTo>
                  <a:cubicBezTo>
                    <a:pt x="283" y="277"/>
                    <a:pt x="283" y="277"/>
                    <a:pt x="283" y="277"/>
                  </a:cubicBezTo>
                  <a:cubicBezTo>
                    <a:pt x="234" y="277"/>
                    <a:pt x="234" y="277"/>
                    <a:pt x="234" y="277"/>
                  </a:cubicBezTo>
                  <a:cubicBezTo>
                    <a:pt x="243" y="263"/>
                    <a:pt x="249" y="252"/>
                    <a:pt x="249" y="251"/>
                  </a:cubicBezTo>
                  <a:cubicBezTo>
                    <a:pt x="250" y="250"/>
                    <a:pt x="250" y="250"/>
                    <a:pt x="250" y="250"/>
                  </a:cubicBezTo>
                  <a:cubicBezTo>
                    <a:pt x="239" y="239"/>
                    <a:pt x="239" y="239"/>
                    <a:pt x="239" y="239"/>
                  </a:cubicBezTo>
                  <a:cubicBezTo>
                    <a:pt x="252" y="241"/>
                    <a:pt x="252" y="241"/>
                    <a:pt x="252" y="241"/>
                  </a:cubicBezTo>
                  <a:cubicBezTo>
                    <a:pt x="249" y="200"/>
                    <a:pt x="249" y="200"/>
                    <a:pt x="249" y="200"/>
                  </a:cubicBezTo>
                  <a:cubicBezTo>
                    <a:pt x="293" y="211"/>
                    <a:pt x="293" y="211"/>
                    <a:pt x="293" y="211"/>
                  </a:cubicBezTo>
                  <a:cubicBezTo>
                    <a:pt x="296" y="211"/>
                    <a:pt x="296" y="211"/>
                    <a:pt x="296" y="211"/>
                  </a:cubicBezTo>
                  <a:cubicBezTo>
                    <a:pt x="298" y="214"/>
                    <a:pt x="298" y="214"/>
                    <a:pt x="298" y="214"/>
                  </a:cubicBezTo>
                  <a:cubicBezTo>
                    <a:pt x="307" y="226"/>
                    <a:pt x="313" y="240"/>
                    <a:pt x="316" y="254"/>
                  </a:cubicBezTo>
                  <a:cubicBezTo>
                    <a:pt x="317" y="254"/>
                    <a:pt x="317" y="254"/>
                    <a:pt x="317" y="254"/>
                  </a:cubicBezTo>
                  <a:close/>
                  <a:moveTo>
                    <a:pt x="228" y="277"/>
                  </a:moveTo>
                  <a:cubicBezTo>
                    <a:pt x="235" y="265"/>
                    <a:pt x="240" y="255"/>
                    <a:pt x="243" y="251"/>
                  </a:cubicBezTo>
                  <a:cubicBezTo>
                    <a:pt x="229" y="238"/>
                    <a:pt x="229" y="238"/>
                    <a:pt x="229" y="238"/>
                  </a:cubicBezTo>
                  <a:cubicBezTo>
                    <a:pt x="231" y="233"/>
                    <a:pt x="231" y="233"/>
                    <a:pt x="231" y="233"/>
                  </a:cubicBezTo>
                  <a:cubicBezTo>
                    <a:pt x="246" y="235"/>
                    <a:pt x="246" y="235"/>
                    <a:pt x="246" y="235"/>
                  </a:cubicBezTo>
                  <a:cubicBezTo>
                    <a:pt x="245" y="199"/>
                    <a:pt x="245" y="199"/>
                    <a:pt x="245" y="199"/>
                  </a:cubicBezTo>
                  <a:cubicBezTo>
                    <a:pt x="230" y="195"/>
                    <a:pt x="230" y="195"/>
                    <a:pt x="230" y="195"/>
                  </a:cubicBezTo>
                  <a:cubicBezTo>
                    <a:pt x="218" y="204"/>
                    <a:pt x="218" y="204"/>
                    <a:pt x="218" y="204"/>
                  </a:cubicBezTo>
                  <a:cubicBezTo>
                    <a:pt x="187" y="277"/>
                    <a:pt x="187" y="277"/>
                    <a:pt x="187" y="277"/>
                  </a:cubicBezTo>
                  <a:cubicBezTo>
                    <a:pt x="228" y="277"/>
                    <a:pt x="228" y="277"/>
                    <a:pt x="228" y="277"/>
                  </a:cubicBezTo>
                  <a:close/>
                  <a:moveTo>
                    <a:pt x="111" y="198"/>
                  </a:moveTo>
                  <a:cubicBezTo>
                    <a:pt x="110" y="235"/>
                    <a:pt x="110" y="235"/>
                    <a:pt x="110" y="235"/>
                  </a:cubicBezTo>
                  <a:cubicBezTo>
                    <a:pt x="124" y="233"/>
                    <a:pt x="124" y="233"/>
                    <a:pt x="124" y="233"/>
                  </a:cubicBezTo>
                  <a:cubicBezTo>
                    <a:pt x="127" y="238"/>
                    <a:pt x="127" y="238"/>
                    <a:pt x="127" y="238"/>
                  </a:cubicBezTo>
                  <a:cubicBezTo>
                    <a:pt x="113" y="251"/>
                    <a:pt x="113" y="251"/>
                    <a:pt x="113" y="251"/>
                  </a:cubicBezTo>
                  <a:cubicBezTo>
                    <a:pt x="115" y="255"/>
                    <a:pt x="121" y="265"/>
                    <a:pt x="127" y="277"/>
                  </a:cubicBezTo>
                  <a:cubicBezTo>
                    <a:pt x="170" y="277"/>
                    <a:pt x="170" y="277"/>
                    <a:pt x="170" y="277"/>
                  </a:cubicBezTo>
                  <a:cubicBezTo>
                    <a:pt x="135" y="204"/>
                    <a:pt x="135" y="204"/>
                    <a:pt x="135" y="204"/>
                  </a:cubicBezTo>
                  <a:cubicBezTo>
                    <a:pt x="123" y="195"/>
                    <a:pt x="123" y="195"/>
                    <a:pt x="123" y="195"/>
                  </a:cubicBezTo>
                  <a:lnTo>
                    <a:pt x="111" y="19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grpSp>
        <p:nvGrpSpPr>
          <p:cNvPr id="17" name="组合 16"/>
          <p:cNvGrpSpPr/>
          <p:nvPr/>
        </p:nvGrpSpPr>
        <p:grpSpPr>
          <a:xfrm>
            <a:off x="7194720" y="553244"/>
            <a:ext cx="566400" cy="566400"/>
            <a:chOff x="7452320" y="2492896"/>
            <a:chExt cx="864096" cy="864096"/>
          </a:xfrm>
        </p:grpSpPr>
        <p:sp>
          <p:nvSpPr>
            <p:cNvPr id="18" name="椭圆 17"/>
            <p:cNvSpPr/>
            <p:nvPr/>
          </p:nvSpPr>
          <p:spPr>
            <a:xfrm>
              <a:off x="7452320" y="2492896"/>
              <a:ext cx="864096" cy="864096"/>
            </a:xfrm>
            <a:prstGeom prst="ellipse">
              <a:avLst/>
            </a:prstGeom>
            <a:solidFill>
              <a:srgbClr val="013B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a typeface="微软雅黑"/>
              </a:endParaRPr>
            </a:p>
          </p:txBody>
        </p:sp>
        <p:sp>
          <p:nvSpPr>
            <p:cNvPr id="19" name="Freeform 16"/>
            <p:cNvSpPr>
              <a:spLocks noEditPoints="1"/>
            </p:cNvSpPr>
            <p:nvPr/>
          </p:nvSpPr>
          <p:spPr bwMode="auto">
            <a:xfrm>
              <a:off x="7622990" y="2640970"/>
              <a:ext cx="533049" cy="589156"/>
            </a:xfrm>
            <a:custGeom>
              <a:avLst/>
              <a:gdLst>
                <a:gd name="T0" fmla="*/ 448 w 1053"/>
                <a:gd name="T1" fmla="*/ 1024 h 1145"/>
                <a:gd name="T2" fmla="*/ 432 w 1053"/>
                <a:gd name="T3" fmla="*/ 1076 h 1145"/>
                <a:gd name="T4" fmla="*/ 447 w 1053"/>
                <a:gd name="T5" fmla="*/ 1101 h 1145"/>
                <a:gd name="T6" fmla="*/ 462 w 1053"/>
                <a:gd name="T7" fmla="*/ 1108 h 1145"/>
                <a:gd name="T8" fmla="*/ 492 w 1053"/>
                <a:gd name="T9" fmla="*/ 1138 h 1145"/>
                <a:gd name="T10" fmla="*/ 523 w 1053"/>
                <a:gd name="T11" fmla="*/ 1145 h 1145"/>
                <a:gd name="T12" fmla="*/ 556 w 1053"/>
                <a:gd name="T13" fmla="*/ 1140 h 1145"/>
                <a:gd name="T14" fmla="*/ 590 w 1053"/>
                <a:gd name="T15" fmla="*/ 1109 h 1145"/>
                <a:gd name="T16" fmla="*/ 597 w 1053"/>
                <a:gd name="T17" fmla="*/ 1107 h 1145"/>
                <a:gd name="T18" fmla="*/ 619 w 1053"/>
                <a:gd name="T19" fmla="*/ 1086 h 1145"/>
                <a:gd name="T20" fmla="*/ 622 w 1053"/>
                <a:gd name="T21" fmla="*/ 1040 h 1145"/>
                <a:gd name="T22" fmla="*/ 527 w 1053"/>
                <a:gd name="T23" fmla="*/ 240 h 1145"/>
                <a:gd name="T24" fmla="*/ 303 w 1053"/>
                <a:gd name="T25" fmla="*/ 705 h 1145"/>
                <a:gd name="T26" fmla="*/ 428 w 1053"/>
                <a:gd name="T27" fmla="*/ 935 h 1145"/>
                <a:gd name="T28" fmla="*/ 437 w 1053"/>
                <a:gd name="T29" fmla="*/ 996 h 1145"/>
                <a:gd name="T30" fmla="*/ 648 w 1053"/>
                <a:gd name="T31" fmla="*/ 964 h 1145"/>
                <a:gd name="T32" fmla="*/ 724 w 1053"/>
                <a:gd name="T33" fmla="*/ 739 h 1145"/>
                <a:gd name="T34" fmla="*/ 807 w 1053"/>
                <a:gd name="T35" fmla="*/ 532 h 1145"/>
                <a:gd name="T36" fmla="*/ 527 w 1053"/>
                <a:gd name="T37" fmla="*/ 240 h 1145"/>
                <a:gd name="T38" fmla="*/ 912 w 1053"/>
                <a:gd name="T39" fmla="*/ 699 h 1145"/>
                <a:gd name="T40" fmla="*/ 868 w 1053"/>
                <a:gd name="T41" fmla="*/ 775 h 1145"/>
                <a:gd name="T42" fmla="*/ 982 w 1053"/>
                <a:gd name="T43" fmla="*/ 790 h 1145"/>
                <a:gd name="T44" fmla="*/ 338 w 1053"/>
                <a:gd name="T45" fmla="*/ 200 h 1145"/>
                <a:gd name="T46" fmla="*/ 323 w 1053"/>
                <a:gd name="T47" fmla="*/ 87 h 1145"/>
                <a:gd name="T48" fmla="*/ 247 w 1053"/>
                <a:gd name="T49" fmla="*/ 130 h 1145"/>
                <a:gd name="T50" fmla="*/ 338 w 1053"/>
                <a:gd name="T51" fmla="*/ 200 h 1145"/>
                <a:gd name="T52" fmla="*/ 730 w 1053"/>
                <a:gd name="T53" fmla="*/ 87 h 1145"/>
                <a:gd name="T54" fmla="*/ 715 w 1053"/>
                <a:gd name="T55" fmla="*/ 200 h 1145"/>
                <a:gd name="T56" fmla="*/ 806 w 1053"/>
                <a:gd name="T57" fmla="*/ 130 h 1145"/>
                <a:gd name="T58" fmla="*/ 1009 w 1053"/>
                <a:gd name="T59" fmla="*/ 483 h 1145"/>
                <a:gd name="T60" fmla="*/ 903 w 1053"/>
                <a:gd name="T61" fmla="*/ 526 h 1145"/>
                <a:gd name="T62" fmla="*/ 1009 w 1053"/>
                <a:gd name="T63" fmla="*/ 570 h 1145"/>
                <a:gd name="T64" fmla="*/ 1009 w 1053"/>
                <a:gd name="T65" fmla="*/ 483 h 1145"/>
                <a:gd name="T66" fmla="*/ 570 w 1053"/>
                <a:gd name="T67" fmla="*/ 106 h 1145"/>
                <a:gd name="T68" fmla="*/ 526 w 1053"/>
                <a:gd name="T69" fmla="*/ 0 h 1145"/>
                <a:gd name="T70" fmla="*/ 483 w 1053"/>
                <a:gd name="T71" fmla="*/ 106 h 1145"/>
                <a:gd name="T72" fmla="*/ 184 w 1053"/>
                <a:gd name="T73" fmla="*/ 278 h 1145"/>
                <a:gd name="T74" fmla="*/ 70 w 1053"/>
                <a:gd name="T75" fmla="*/ 263 h 1145"/>
                <a:gd name="T76" fmla="*/ 140 w 1053"/>
                <a:gd name="T77" fmla="*/ 354 h 1145"/>
                <a:gd name="T78" fmla="*/ 184 w 1053"/>
                <a:gd name="T79" fmla="*/ 278 h 1145"/>
                <a:gd name="T80" fmla="*/ 966 w 1053"/>
                <a:gd name="T81" fmla="*/ 323 h 1145"/>
                <a:gd name="T82" fmla="*/ 923 w 1053"/>
                <a:gd name="T83" fmla="*/ 247 h 1145"/>
                <a:gd name="T84" fmla="*/ 852 w 1053"/>
                <a:gd name="T85" fmla="*/ 338 h 1145"/>
                <a:gd name="T86" fmla="*/ 140 w 1053"/>
                <a:gd name="T87" fmla="*/ 699 h 1145"/>
                <a:gd name="T88" fmla="*/ 70 w 1053"/>
                <a:gd name="T89" fmla="*/ 790 h 1145"/>
                <a:gd name="T90" fmla="*/ 184 w 1053"/>
                <a:gd name="T91" fmla="*/ 775 h 1145"/>
                <a:gd name="T92" fmla="*/ 140 w 1053"/>
                <a:gd name="T93" fmla="*/ 699 h 1145"/>
                <a:gd name="T94" fmla="*/ 106 w 1053"/>
                <a:gd name="T95" fmla="*/ 483 h 1145"/>
                <a:gd name="T96" fmla="*/ 0 w 1053"/>
                <a:gd name="T97" fmla="*/ 526 h 1145"/>
                <a:gd name="T98" fmla="*/ 106 w 1053"/>
                <a:gd name="T99" fmla="*/ 57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endParaRPr lang="zh-CN" altLang="en-US"/>
            </a:p>
          </p:txBody>
        </p:sp>
      </p:grpSp>
      <p:grpSp>
        <p:nvGrpSpPr>
          <p:cNvPr id="20" name="组合 19"/>
          <p:cNvGrpSpPr/>
          <p:nvPr/>
        </p:nvGrpSpPr>
        <p:grpSpPr>
          <a:xfrm>
            <a:off x="7922408" y="553244"/>
            <a:ext cx="566400" cy="566400"/>
            <a:chOff x="7742596" y="2492896"/>
            <a:chExt cx="864096" cy="864096"/>
          </a:xfrm>
        </p:grpSpPr>
        <p:sp>
          <p:nvSpPr>
            <p:cNvPr id="21" name="椭圆 20"/>
            <p:cNvSpPr/>
            <p:nvPr/>
          </p:nvSpPr>
          <p:spPr>
            <a:xfrm>
              <a:off x="7742596" y="2492896"/>
              <a:ext cx="864096" cy="864096"/>
            </a:xfrm>
            <a:prstGeom prst="ellipse">
              <a:avLst/>
            </a:prstGeom>
            <a:solidFill>
              <a:srgbClr val="013B6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62"/>
              <a:endParaRPr lang="zh-CN" altLang="en-US" sz="3000">
                <a:solidFill>
                  <a:prstClr val="white"/>
                </a:solidFill>
                <a:ea typeface="微软雅黑"/>
              </a:endParaRPr>
            </a:p>
          </p:txBody>
        </p:sp>
        <p:sp>
          <p:nvSpPr>
            <p:cNvPr id="22" name="Freeform 79"/>
            <p:cNvSpPr>
              <a:spLocks noChangeAspect="1" noEditPoints="1"/>
            </p:cNvSpPr>
            <p:nvPr/>
          </p:nvSpPr>
          <p:spPr bwMode="black">
            <a:xfrm>
              <a:off x="8012942" y="2686387"/>
              <a:ext cx="344021" cy="464952"/>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61735" tIns="30867" rIns="61735" bIns="30867" numCol="1" anchor="t" anchorCtr="0" compatLnSpc="1">
              <a:prstTxWarp prst="textNoShape">
                <a:avLst/>
              </a:prstTxWarp>
            </a:bodyPr>
            <a:lstStyle/>
            <a:p>
              <a:endParaRPr lang="en-US" sz="1200">
                <a:solidFill>
                  <a:srgbClr val="FFFFFF"/>
                </a:solidFill>
              </a:endParaRPr>
            </a:p>
          </p:txBody>
        </p:sp>
      </p:grpSp>
    </p:spTree>
    <p:extLst>
      <p:ext uri="{BB962C8B-B14F-4D97-AF65-F5344CB8AC3E}">
        <p14:creationId xmlns:p14="http://schemas.microsoft.com/office/powerpoint/2010/main" val="3649636869"/>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5"/>
                                        </p:tgtEl>
                                        <p:attrNameLst>
                                          <p:attrName>ppt_x</p:attrName>
                                          <p:attrName>ppt_y</p:attrName>
                                        </p:attrNameLst>
                                      </p:cBhvr>
                                    </p:animMotion>
                                    <p:animEffect transition="in" filter="fade">
                                      <p:cBhvr>
                                        <p:cTn id="9" dur="500"/>
                                        <p:tgtEl>
                                          <p:spTgt spid="5"/>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8"/>
                                        </p:tgtEl>
                                        <p:attrNameLst>
                                          <p:attrName>ppt_x</p:attrName>
                                          <p:attrName>ppt_y</p:attrName>
                                        </p:attrNameLst>
                                      </p:cBhvr>
                                    </p:animMotion>
                                    <p:animEffect transition="in" filter="fade">
                                      <p:cBhvr>
                                        <p:cTn id="15" dur="500"/>
                                        <p:tgtEl>
                                          <p:spTgt spid="8"/>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Scale>
                                      <p:cBhvr>
                                        <p:cTn id="19"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11"/>
                                        </p:tgtEl>
                                        <p:attrNameLst>
                                          <p:attrName>ppt_x</p:attrName>
                                          <p:attrName>ppt_y</p:attrName>
                                        </p:attrNameLst>
                                      </p:cBhvr>
                                    </p:animMotion>
                                    <p:animEffect transition="in" filter="fade">
                                      <p:cBhvr>
                                        <p:cTn id="21" dur="500"/>
                                        <p:tgtEl>
                                          <p:spTgt spid="11"/>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Scale>
                                      <p:cBhvr>
                                        <p:cTn id="25"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14"/>
                                        </p:tgtEl>
                                        <p:attrNameLst>
                                          <p:attrName>ppt_x</p:attrName>
                                          <p:attrName>ppt_y</p:attrName>
                                        </p:attrNameLst>
                                      </p:cBhvr>
                                    </p:animMotion>
                                    <p:animEffect transition="in" filter="fade">
                                      <p:cBhvr>
                                        <p:cTn id="27" dur="500"/>
                                        <p:tgtEl>
                                          <p:spTgt spid="14"/>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Scale>
                                      <p:cBhvr>
                                        <p:cTn id="31"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17"/>
                                        </p:tgtEl>
                                        <p:attrNameLst>
                                          <p:attrName>ppt_x</p:attrName>
                                          <p:attrName>ppt_y</p:attrName>
                                        </p:attrNameLst>
                                      </p:cBhvr>
                                    </p:animMotion>
                                    <p:animEffect transition="in" filter="fade">
                                      <p:cBhvr>
                                        <p:cTn id="33" dur="500"/>
                                        <p:tgtEl>
                                          <p:spTgt spid="17"/>
                                        </p:tgtEl>
                                      </p:cBhvr>
                                    </p:animEffect>
                                  </p:childTnLst>
                                </p:cTn>
                              </p:par>
                            </p:childTnLst>
                          </p:cTn>
                        </p:par>
                        <p:par>
                          <p:cTn id="34" fill="hold">
                            <p:stCondLst>
                              <p:cond delay="2500"/>
                            </p:stCondLst>
                            <p:childTnLst>
                              <p:par>
                                <p:cTn id="35" presetID="52"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Scale>
                                      <p:cBhvr>
                                        <p:cTn id="37"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20"/>
                                        </p:tgtEl>
                                        <p:attrNameLst>
                                          <p:attrName>ppt_x</p:attrName>
                                          <p:attrName>ppt_y</p:attrName>
                                        </p:attrNameLst>
                                      </p:cBhvr>
                                    </p:animMotion>
                                    <p:animEffect transition="in" filter="fade">
                                      <p:cBhvr>
                                        <p:cTn id="39" dur="500"/>
                                        <p:tgtEl>
                                          <p:spTgt spid="20"/>
                                        </p:tgtEl>
                                      </p:cBhvr>
                                    </p:animEffect>
                                  </p:childTnLst>
                                </p:cTn>
                              </p:par>
                            </p:childTnLst>
                          </p:cTn>
                        </p:par>
                        <p:par>
                          <p:cTn id="40" fill="hold">
                            <p:stCondLst>
                              <p:cond delay="3000"/>
                            </p:stCondLst>
                            <p:childTnLst>
                              <p:par>
                                <p:cTn id="41" presetID="12" presetClass="entr" presetSubtype="4" fill="hold"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10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44" dur="1000"/>
                                        <p:tgtEl>
                                          <p:spTgt spid="4">
                                            <p:txEl>
                                              <p:pRg st="0" end="0"/>
                                            </p:txEl>
                                          </p:spTgt>
                                        </p:tgtEl>
                                      </p:cBhvr>
                                    </p:animEffect>
                                  </p:childTnLst>
                                </p:cTn>
                              </p:par>
                            </p:childTnLst>
                          </p:cTn>
                        </p:par>
                        <p:par>
                          <p:cTn id="45" fill="hold">
                            <p:stCondLst>
                              <p:cond delay="4000"/>
                            </p:stCondLst>
                            <p:childTnLst>
                              <p:par>
                                <p:cTn id="46" presetID="2" presetClass="entr" presetSubtype="4" fill="hold" grpId="0" nodeType="afterEffect">
                                  <p:stCondLst>
                                    <p:cond delay="0"/>
                                  </p:stCondLst>
                                  <p:iterate type="lt">
                                    <p:tmPct val="10000"/>
                                  </p:iterate>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选题背景</a:t>
              </a:r>
              <a:endParaRPr lang="zh-CN" altLang="en-US" sz="2400" b="1" dirty="0">
                <a:solidFill>
                  <a:schemeClr val="bg1"/>
                </a:solidFill>
                <a:latin typeface="微软雅黑" pitchFamily="34" charset="-122"/>
                <a:ea typeface="微软雅黑" pitchFamily="34" charset="-122"/>
              </a:endParaRPr>
            </a:p>
          </p:txBody>
        </p:sp>
      </p:grpSp>
      <p:sp>
        <p:nvSpPr>
          <p:cNvPr id="4" name="矩形 5"/>
          <p:cNvSpPr/>
          <p:nvPr/>
        </p:nvSpPr>
        <p:spPr>
          <a:xfrm>
            <a:off x="971600" y="1326179"/>
            <a:ext cx="2392712" cy="1389587"/>
          </a:xfrm>
          <a:custGeom>
            <a:avLst/>
            <a:gdLst/>
            <a:ahLst/>
            <a:cxnLst/>
            <a:rect l="l" t="t" r="r" b="b"/>
            <a:pathLst>
              <a:path w="2392712" h="1389587">
                <a:moveTo>
                  <a:pt x="504321" y="0"/>
                </a:moveTo>
                <a:lnTo>
                  <a:pt x="1600624" y="0"/>
                </a:lnTo>
                <a:lnTo>
                  <a:pt x="1855759" y="0"/>
                </a:lnTo>
                <a:lnTo>
                  <a:pt x="2392712" y="0"/>
                </a:lnTo>
                <a:lnTo>
                  <a:pt x="2392712" y="1389587"/>
                </a:lnTo>
                <a:lnTo>
                  <a:pt x="1855759" y="1389587"/>
                </a:lnTo>
                <a:lnTo>
                  <a:pt x="1600624" y="1389587"/>
                </a:lnTo>
                <a:lnTo>
                  <a:pt x="0" y="1389587"/>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3175">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3" descr="FD1DDF730CE4456e89755B07FE1653D0# #Rectangle 13"/>
          <p:cNvSpPr>
            <a:spLocks noChangeArrowheads="1"/>
          </p:cNvSpPr>
          <p:nvPr/>
        </p:nvSpPr>
        <p:spPr bwMode="auto">
          <a:xfrm>
            <a:off x="3779912" y="1368030"/>
            <a:ext cx="20419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2000" b="1" dirty="0" smtClean="0">
                <a:solidFill>
                  <a:srgbClr val="013B6D"/>
                </a:solidFill>
                <a:latin typeface="微软雅黑" pitchFamily="34" charset="-122"/>
                <a:ea typeface="微软雅黑" pitchFamily="34" charset="-122"/>
              </a:rPr>
              <a:t>地区现状</a:t>
            </a:r>
            <a:endParaRPr lang="en-US" altLang="zh-CN" sz="2000" b="1" dirty="0">
              <a:solidFill>
                <a:srgbClr val="013B6D"/>
              </a:solidFill>
              <a:latin typeface="微软雅黑" pitchFamily="34" charset="-122"/>
              <a:ea typeface="微软雅黑" pitchFamily="34" charset="-122"/>
            </a:endParaRPr>
          </a:p>
        </p:txBody>
      </p:sp>
      <p:sp>
        <p:nvSpPr>
          <p:cNvPr id="6" name="TextBox 5"/>
          <p:cNvSpPr txBox="1"/>
          <p:nvPr/>
        </p:nvSpPr>
        <p:spPr>
          <a:xfrm>
            <a:off x="3779912" y="1768140"/>
            <a:ext cx="4824536" cy="890693"/>
          </a:xfrm>
          <a:prstGeom prst="rect">
            <a:avLst/>
          </a:prstGeom>
          <a:noFill/>
        </p:spPr>
        <p:txBody>
          <a:bodyPr wrap="square" rtlCol="0">
            <a:spAutoFit/>
          </a:bodyPr>
          <a:lstStyle/>
          <a:p>
            <a:pPr algn="just">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工作总结</a:t>
            </a:r>
            <a:r>
              <a:rPr lang="zh-CN" altLang="en-US" sz="1200" dirty="0">
                <a:solidFill>
                  <a:schemeClr val="tx1">
                    <a:lumMod val="75000"/>
                    <a:lumOff val="25000"/>
                  </a:schemeClr>
                </a:solidFill>
                <a:latin typeface="微软雅黑" pitchFamily="34" charset="-122"/>
                <a:ea typeface="微软雅黑" pitchFamily="34" charset="-122"/>
              </a:rPr>
              <a:t>就是把一个时间段的工作进行一次全面系统的总检查</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总</a:t>
            </a:r>
            <a:r>
              <a:rPr lang="zh-CN" altLang="en-US" sz="1200" dirty="0">
                <a:solidFill>
                  <a:schemeClr val="tx1">
                    <a:lumMod val="75000"/>
                    <a:lumOff val="25000"/>
                  </a:schemeClr>
                </a:solidFill>
                <a:latin typeface="微软雅黑" pitchFamily="34" charset="-122"/>
                <a:ea typeface="微软雅黑" pitchFamily="34" charset="-122"/>
              </a:rPr>
              <a:t>评价、总分析、总研究</a:t>
            </a:r>
            <a:r>
              <a:rPr lang="zh-CN" altLang="en-US" sz="1200" dirty="0" smtClean="0">
                <a:solidFill>
                  <a:schemeClr val="tx1">
                    <a:lumMod val="75000"/>
                    <a:lumOff val="25000"/>
                  </a:schemeClr>
                </a:solidFill>
                <a:latin typeface="微软雅黑" pitchFamily="34" charset="-122"/>
                <a:ea typeface="微软雅黑" pitchFamily="34" charset="-122"/>
              </a:rPr>
              <a:t>，并</a:t>
            </a:r>
            <a:r>
              <a:rPr lang="zh-CN" altLang="en-US" sz="1200" dirty="0">
                <a:solidFill>
                  <a:schemeClr val="tx1">
                    <a:lumMod val="75000"/>
                    <a:lumOff val="25000"/>
                  </a:schemeClr>
                </a:solidFill>
                <a:latin typeface="微软雅黑" pitchFamily="34" charset="-122"/>
                <a:ea typeface="微软雅黑" pitchFamily="34" charset="-122"/>
              </a:rPr>
              <a:t>分析成绩的不足，从而得出引以为戒</a:t>
            </a:r>
            <a:r>
              <a:rPr lang="zh-CN" altLang="en-US" sz="1200" dirty="0" smtClean="0">
                <a:solidFill>
                  <a:schemeClr val="tx1">
                    <a:lumMod val="75000"/>
                    <a:lumOff val="25000"/>
                  </a:schemeClr>
                </a:solidFill>
                <a:latin typeface="微软雅黑" pitchFamily="34" charset="-122"/>
                <a:ea typeface="微软雅黑" pitchFamily="34" charset="-122"/>
              </a:rPr>
              <a:t>的总结</a:t>
            </a:r>
            <a:r>
              <a:rPr lang="zh-CN" altLang="en-US" sz="1200" dirty="0">
                <a:solidFill>
                  <a:schemeClr val="tx1">
                    <a:lumMod val="75000"/>
                    <a:lumOff val="25000"/>
                  </a:schemeClr>
                </a:solidFill>
                <a:latin typeface="微软雅黑" pitchFamily="34" charset="-122"/>
                <a:ea typeface="微软雅黑" pitchFamily="34" charset="-122"/>
              </a:rPr>
              <a:t>是应用写作的一种，是对已经做过的工作进行理性的思考</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smtClean="0">
              <a:solidFill>
                <a:schemeClr val="tx1">
                  <a:lumMod val="75000"/>
                  <a:lumOff val="25000"/>
                </a:schemeClr>
              </a:solidFill>
              <a:latin typeface="微软雅黑" pitchFamily="34" charset="-122"/>
              <a:ea typeface="微软雅黑" pitchFamily="34" charset="-122"/>
            </a:endParaRPr>
          </a:p>
        </p:txBody>
      </p:sp>
      <p:sp>
        <p:nvSpPr>
          <p:cNvPr id="7" name="TextBox 6"/>
          <p:cNvSpPr txBox="1"/>
          <p:nvPr/>
        </p:nvSpPr>
        <p:spPr>
          <a:xfrm>
            <a:off x="883144" y="3670505"/>
            <a:ext cx="4608512" cy="890693"/>
          </a:xfrm>
          <a:prstGeom prst="rect">
            <a:avLst/>
          </a:prstGeom>
          <a:noFill/>
        </p:spPr>
        <p:txBody>
          <a:bodyPr wrap="square" rtlCol="0">
            <a:spAutoFit/>
          </a:bodyPr>
          <a:lstStyle/>
          <a:p>
            <a:pPr algn="r">
              <a:lnSpc>
                <a:spcPct val="150000"/>
              </a:lnSpc>
            </a:pPr>
            <a:r>
              <a:rPr lang="zh-CN" altLang="en-US" sz="1200" dirty="0">
                <a:solidFill>
                  <a:schemeClr val="tx1">
                    <a:lumMod val="75000"/>
                    <a:lumOff val="25000"/>
                  </a:schemeClr>
                </a:solidFill>
                <a:latin typeface="微软雅黑" pitchFamily="34" charset="-122"/>
                <a:ea typeface="微软雅黑" pitchFamily="34" charset="-122"/>
              </a:rPr>
              <a:t>书写工作总结要用第一人称。即要从本单位、本部门的角度来撰写</a:t>
            </a:r>
            <a:r>
              <a:rPr lang="zh-CN" altLang="en-US" sz="1200" dirty="0" smtClean="0">
                <a:solidFill>
                  <a:schemeClr val="tx1">
                    <a:lumMod val="75000"/>
                    <a:lumOff val="25000"/>
                  </a:schemeClr>
                </a:solidFill>
                <a:latin typeface="微软雅黑" pitchFamily="34" charset="-122"/>
                <a:ea typeface="微软雅黑" pitchFamily="34" charset="-122"/>
              </a:rPr>
              <a:t>。</a:t>
            </a:r>
            <a:endParaRPr lang="en-US" altLang="zh-CN" sz="1200" dirty="0" smtClean="0">
              <a:solidFill>
                <a:schemeClr val="tx1">
                  <a:lumMod val="75000"/>
                  <a:lumOff val="25000"/>
                </a:schemeClr>
              </a:solidFill>
              <a:latin typeface="微软雅黑" pitchFamily="34" charset="-122"/>
              <a:ea typeface="微软雅黑" pitchFamily="34" charset="-122"/>
            </a:endParaRPr>
          </a:p>
          <a:p>
            <a:pPr algn="r">
              <a:lnSpc>
                <a:spcPct val="150000"/>
              </a:lnSpc>
            </a:pPr>
            <a:r>
              <a:rPr lang="zh-CN" altLang="en-US" sz="1200" dirty="0" smtClean="0">
                <a:solidFill>
                  <a:schemeClr val="tx1">
                    <a:lumMod val="75000"/>
                    <a:lumOff val="25000"/>
                  </a:schemeClr>
                </a:solidFill>
                <a:latin typeface="微软雅黑" pitchFamily="34" charset="-122"/>
                <a:ea typeface="微软雅黑" pitchFamily="34" charset="-122"/>
              </a:rPr>
              <a:t>表达方式</a:t>
            </a:r>
            <a:r>
              <a:rPr lang="zh-CN" altLang="en-US" sz="1200" dirty="0">
                <a:solidFill>
                  <a:schemeClr val="tx1">
                    <a:lumMod val="75000"/>
                    <a:lumOff val="25000"/>
                  </a:schemeClr>
                </a:solidFill>
                <a:latin typeface="微软雅黑" pitchFamily="34" charset="-122"/>
                <a:ea typeface="微软雅黑" pitchFamily="34" charset="-122"/>
              </a:rPr>
              <a:t>以叙述、议论为主，说明为辅，可以夹叙夹议说。总结</a:t>
            </a:r>
            <a:r>
              <a:rPr lang="zh-CN" altLang="en-US" sz="1200" dirty="0" smtClean="0">
                <a:solidFill>
                  <a:schemeClr val="tx1">
                    <a:lumMod val="75000"/>
                    <a:lumOff val="25000"/>
                  </a:schemeClr>
                </a:solidFill>
                <a:latin typeface="微软雅黑" pitchFamily="34" charset="-122"/>
                <a:ea typeface="微软雅黑" pitchFamily="34" charset="-122"/>
              </a:rPr>
              <a:t>要一方面</a:t>
            </a:r>
            <a:r>
              <a:rPr lang="zh-CN" altLang="en-US" sz="1200" dirty="0">
                <a:solidFill>
                  <a:schemeClr val="tx1">
                    <a:lumMod val="75000"/>
                    <a:lumOff val="25000"/>
                  </a:schemeClr>
                </a:solidFill>
                <a:latin typeface="微软雅黑" pitchFamily="34" charset="-122"/>
                <a:ea typeface="微软雅黑" pitchFamily="34" charset="-122"/>
              </a:rPr>
              <a:t>，要抓主要矛盾</a:t>
            </a:r>
            <a:r>
              <a:rPr lang="zh-CN" altLang="en-US" sz="1200" dirty="0" smtClean="0">
                <a:solidFill>
                  <a:schemeClr val="tx1">
                    <a:lumMod val="75000"/>
                    <a:lumOff val="25000"/>
                  </a:schemeClr>
                </a:solidFill>
                <a:latin typeface="微软雅黑" pitchFamily="34" charset="-122"/>
                <a:ea typeface="微软雅黑" pitchFamily="34" charset="-122"/>
              </a:rPr>
              <a:t>，不</a:t>
            </a:r>
            <a:r>
              <a:rPr lang="zh-CN" altLang="en-US" sz="1200" dirty="0">
                <a:solidFill>
                  <a:schemeClr val="tx1">
                    <a:lumMod val="75000"/>
                    <a:lumOff val="25000"/>
                  </a:schemeClr>
                </a:solidFill>
                <a:latin typeface="微软雅黑" pitchFamily="34" charset="-122"/>
                <a:ea typeface="微软雅黑" pitchFamily="34" charset="-122"/>
              </a:rPr>
              <a:t>需要面面俱到。另一方面，对</a:t>
            </a:r>
            <a:r>
              <a:rPr lang="zh-CN" altLang="en-US" sz="1200" dirty="0" smtClean="0">
                <a:solidFill>
                  <a:schemeClr val="tx1">
                    <a:lumMod val="75000"/>
                    <a:lumOff val="25000"/>
                  </a:schemeClr>
                </a:solidFill>
                <a:latin typeface="微软雅黑" pitchFamily="34" charset="-122"/>
                <a:ea typeface="微软雅黑" pitchFamily="34" charset="-122"/>
              </a:rPr>
              <a:t>主要矛盾</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8" name="矩形 5"/>
          <p:cNvSpPr/>
          <p:nvPr/>
        </p:nvSpPr>
        <p:spPr>
          <a:xfrm flipH="1">
            <a:off x="5707680" y="3198387"/>
            <a:ext cx="2392712" cy="1389587"/>
          </a:xfrm>
          <a:custGeom>
            <a:avLst/>
            <a:gdLst/>
            <a:ahLst/>
            <a:cxnLst/>
            <a:rect l="l" t="t" r="r" b="b"/>
            <a:pathLst>
              <a:path w="2392712" h="1389587">
                <a:moveTo>
                  <a:pt x="504321" y="0"/>
                </a:moveTo>
                <a:lnTo>
                  <a:pt x="1600624" y="0"/>
                </a:lnTo>
                <a:lnTo>
                  <a:pt x="1855759" y="0"/>
                </a:lnTo>
                <a:lnTo>
                  <a:pt x="2392712" y="0"/>
                </a:lnTo>
                <a:lnTo>
                  <a:pt x="2392712" y="1389587"/>
                </a:lnTo>
                <a:lnTo>
                  <a:pt x="1855759" y="1389587"/>
                </a:lnTo>
                <a:lnTo>
                  <a:pt x="1600624" y="1389587"/>
                </a:lnTo>
                <a:lnTo>
                  <a:pt x="0" y="1389587"/>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3175">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13" descr="FD1DDF730CE4456e89755B07FE1653D0# #Rectangle 13"/>
          <p:cNvSpPr>
            <a:spLocks noChangeArrowheads="1"/>
          </p:cNvSpPr>
          <p:nvPr/>
        </p:nvSpPr>
        <p:spPr bwMode="auto">
          <a:xfrm>
            <a:off x="3763464" y="3270395"/>
            <a:ext cx="17281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r" eaLnBrk="1" hangingPunct="1">
              <a:spcBef>
                <a:spcPct val="0"/>
              </a:spcBef>
              <a:buNone/>
              <a:defRPr/>
            </a:pPr>
            <a:r>
              <a:rPr lang="zh-CN" altLang="en-US" sz="2000" b="1" dirty="0" smtClean="0">
                <a:solidFill>
                  <a:srgbClr val="013B6D"/>
                </a:solidFill>
                <a:latin typeface="微软雅黑" pitchFamily="34" charset="-122"/>
                <a:ea typeface="微软雅黑" pitchFamily="34" charset="-122"/>
              </a:rPr>
              <a:t>行业现状</a:t>
            </a:r>
            <a:endParaRPr lang="en-US" altLang="zh-CN" sz="2000" b="1" dirty="0">
              <a:solidFill>
                <a:srgbClr val="013B6D"/>
              </a:solidFill>
              <a:latin typeface="微软雅黑" pitchFamily="34" charset="-122"/>
              <a:ea typeface="微软雅黑" pitchFamily="34" charset="-122"/>
            </a:endParaRPr>
          </a:p>
        </p:txBody>
      </p:sp>
    </p:spTree>
    <p:extLst>
      <p:ext uri="{BB962C8B-B14F-4D97-AF65-F5344CB8AC3E}">
        <p14:creationId xmlns:p14="http://schemas.microsoft.com/office/powerpoint/2010/main" val="2622381784"/>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背景音乐 - 学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2520" y="-814908"/>
            <a:ext cx="609600" cy="609600"/>
          </a:xfrm>
          <a:prstGeom prst="rect">
            <a:avLst/>
          </a:prstGeom>
        </p:spPr>
      </p:pic>
      <p:sp>
        <p:nvSpPr>
          <p:cNvPr id="22" name="Rectangle 33"/>
          <p:cNvSpPr/>
          <p:nvPr/>
        </p:nvSpPr>
        <p:spPr>
          <a:xfrm>
            <a:off x="0" y="1"/>
            <a:ext cx="9156700" cy="3073524"/>
          </a:xfrm>
          <a:prstGeom prst="rect">
            <a:avLst/>
          </a:prstGeom>
          <a:solidFill>
            <a:srgbClr val="013B6D"/>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en-US" dirty="0">
              <a:solidFill>
                <a:schemeClr val="bg1"/>
              </a:solidFill>
              <a:latin typeface="宋体" pitchFamily="2" charset="-122"/>
            </a:endParaRPr>
          </a:p>
        </p:txBody>
      </p:sp>
      <p:grpSp>
        <p:nvGrpSpPr>
          <p:cNvPr id="13" name="组合 12"/>
          <p:cNvGrpSpPr/>
          <p:nvPr/>
        </p:nvGrpSpPr>
        <p:grpSpPr>
          <a:xfrm>
            <a:off x="3445175" y="340716"/>
            <a:ext cx="1939940" cy="1908968"/>
            <a:chOff x="1653718" y="2618772"/>
            <a:chExt cx="1403446" cy="1408863"/>
          </a:xfrm>
        </p:grpSpPr>
        <p:sp>
          <p:nvSpPr>
            <p:cNvPr id="21" name="Freeform 10"/>
            <p:cNvSpPr>
              <a:spLocks noEditPoints="1"/>
            </p:cNvSpPr>
            <p:nvPr/>
          </p:nvSpPr>
          <p:spPr bwMode="auto">
            <a:xfrm>
              <a:off x="1821236" y="2782729"/>
              <a:ext cx="1062245" cy="1062245"/>
            </a:xfrm>
            <a:custGeom>
              <a:avLst/>
              <a:gdLst>
                <a:gd name="T0" fmla="*/ 116 w 232"/>
                <a:gd name="T1" fmla="*/ 232 h 232"/>
                <a:gd name="T2" fmla="*/ 0 w 232"/>
                <a:gd name="T3" fmla="*/ 116 h 232"/>
                <a:gd name="T4" fmla="*/ 116 w 232"/>
                <a:gd name="T5" fmla="*/ 0 h 232"/>
                <a:gd name="T6" fmla="*/ 232 w 232"/>
                <a:gd name="T7" fmla="*/ 116 h 232"/>
                <a:gd name="T8" fmla="*/ 116 w 232"/>
                <a:gd name="T9" fmla="*/ 232 h 232"/>
                <a:gd name="T10" fmla="*/ 116 w 232"/>
                <a:gd name="T11" fmla="*/ 3 h 232"/>
                <a:gd name="T12" fmla="*/ 3 w 232"/>
                <a:gd name="T13" fmla="*/ 116 h 232"/>
                <a:gd name="T14" fmla="*/ 116 w 232"/>
                <a:gd name="T15" fmla="*/ 229 h 232"/>
                <a:gd name="T16" fmla="*/ 229 w 232"/>
                <a:gd name="T17" fmla="*/ 116 h 232"/>
                <a:gd name="T18" fmla="*/ 116 w 232"/>
                <a:gd name="T19" fmla="*/ 3 h 232"/>
                <a:gd name="T20" fmla="*/ 116 w 232"/>
                <a:gd name="T21" fmla="*/ 224 h 232"/>
                <a:gd name="T22" fmla="*/ 8 w 232"/>
                <a:gd name="T23" fmla="*/ 116 h 232"/>
                <a:gd name="T24" fmla="*/ 116 w 232"/>
                <a:gd name="T25" fmla="*/ 8 h 232"/>
                <a:gd name="T26" fmla="*/ 224 w 232"/>
                <a:gd name="T27" fmla="*/ 116 h 232"/>
                <a:gd name="T28" fmla="*/ 116 w 232"/>
                <a:gd name="T29" fmla="*/ 224 h 232"/>
                <a:gd name="T30" fmla="*/ 116 w 232"/>
                <a:gd name="T31" fmla="*/ 11 h 232"/>
                <a:gd name="T32" fmla="*/ 11 w 232"/>
                <a:gd name="T33" fmla="*/ 116 h 232"/>
                <a:gd name="T34" fmla="*/ 116 w 232"/>
                <a:gd name="T35" fmla="*/ 221 h 232"/>
                <a:gd name="T36" fmla="*/ 221 w 232"/>
                <a:gd name="T37" fmla="*/ 116 h 232"/>
                <a:gd name="T38" fmla="*/ 116 w 232"/>
                <a:gd name="T39"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232">
                  <a:moveTo>
                    <a:pt x="116" y="232"/>
                  </a:moveTo>
                  <a:cubicBezTo>
                    <a:pt x="52" y="232"/>
                    <a:pt x="0" y="180"/>
                    <a:pt x="0" y="116"/>
                  </a:cubicBezTo>
                  <a:cubicBezTo>
                    <a:pt x="0" y="52"/>
                    <a:pt x="52" y="0"/>
                    <a:pt x="116" y="0"/>
                  </a:cubicBezTo>
                  <a:cubicBezTo>
                    <a:pt x="180" y="0"/>
                    <a:pt x="232" y="52"/>
                    <a:pt x="232" y="116"/>
                  </a:cubicBezTo>
                  <a:cubicBezTo>
                    <a:pt x="232" y="180"/>
                    <a:pt x="180" y="232"/>
                    <a:pt x="116" y="232"/>
                  </a:cubicBezTo>
                  <a:moveTo>
                    <a:pt x="116" y="3"/>
                  </a:moveTo>
                  <a:cubicBezTo>
                    <a:pt x="54" y="3"/>
                    <a:pt x="3" y="53"/>
                    <a:pt x="3" y="116"/>
                  </a:cubicBezTo>
                  <a:cubicBezTo>
                    <a:pt x="3" y="178"/>
                    <a:pt x="54" y="229"/>
                    <a:pt x="116" y="229"/>
                  </a:cubicBezTo>
                  <a:cubicBezTo>
                    <a:pt x="178" y="229"/>
                    <a:pt x="229" y="178"/>
                    <a:pt x="229" y="116"/>
                  </a:cubicBezTo>
                  <a:cubicBezTo>
                    <a:pt x="229" y="53"/>
                    <a:pt x="178" y="3"/>
                    <a:pt x="116" y="3"/>
                  </a:cubicBezTo>
                  <a:moveTo>
                    <a:pt x="116" y="224"/>
                  </a:moveTo>
                  <a:cubicBezTo>
                    <a:pt x="56" y="224"/>
                    <a:pt x="8" y="175"/>
                    <a:pt x="8" y="116"/>
                  </a:cubicBezTo>
                  <a:cubicBezTo>
                    <a:pt x="8" y="56"/>
                    <a:pt x="56" y="8"/>
                    <a:pt x="116" y="8"/>
                  </a:cubicBezTo>
                  <a:cubicBezTo>
                    <a:pt x="176" y="8"/>
                    <a:pt x="224" y="56"/>
                    <a:pt x="224" y="116"/>
                  </a:cubicBezTo>
                  <a:cubicBezTo>
                    <a:pt x="224" y="175"/>
                    <a:pt x="176" y="224"/>
                    <a:pt x="116" y="224"/>
                  </a:cubicBezTo>
                  <a:moveTo>
                    <a:pt x="116" y="11"/>
                  </a:moveTo>
                  <a:cubicBezTo>
                    <a:pt x="58" y="11"/>
                    <a:pt x="11" y="58"/>
                    <a:pt x="11" y="116"/>
                  </a:cubicBezTo>
                  <a:cubicBezTo>
                    <a:pt x="11" y="174"/>
                    <a:pt x="58" y="221"/>
                    <a:pt x="116" y="221"/>
                  </a:cubicBezTo>
                  <a:cubicBezTo>
                    <a:pt x="174" y="221"/>
                    <a:pt x="221" y="174"/>
                    <a:pt x="221" y="116"/>
                  </a:cubicBezTo>
                  <a:cubicBezTo>
                    <a:pt x="221" y="58"/>
                    <a:pt x="174" y="11"/>
                    <a:pt x="116" y="11"/>
                  </a:cubicBezTo>
                </a:path>
              </a:pathLst>
            </a:custGeom>
            <a:solidFill>
              <a:srgbClr val="0091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5" name="组合 14"/>
            <p:cNvGrpSpPr/>
            <p:nvPr/>
          </p:nvGrpSpPr>
          <p:grpSpPr>
            <a:xfrm>
              <a:off x="1653718" y="2618772"/>
              <a:ext cx="1403446" cy="1408863"/>
              <a:chOff x="1747814" y="846409"/>
              <a:chExt cx="1870428" cy="1870428"/>
            </a:xfrm>
          </p:grpSpPr>
          <p:grpSp>
            <p:nvGrpSpPr>
              <p:cNvPr id="16" name="组合 15"/>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Picture 2" descr="F:\0PPT素材\北京大学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26" y="1010356"/>
                <a:ext cx="1556005" cy="15425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文本框 6"/>
          <p:cNvSpPr>
            <a:spLocks noChangeArrowheads="1"/>
          </p:cNvSpPr>
          <p:nvPr/>
        </p:nvSpPr>
        <p:spPr bwMode="auto">
          <a:xfrm>
            <a:off x="1691680" y="3361556"/>
            <a:ext cx="6332406"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4400" b="1" spc="300" dirty="0" smtClean="0">
                <a:solidFill>
                  <a:srgbClr val="013B6D"/>
                </a:solidFill>
                <a:latin typeface="微软雅黑" pitchFamily="34" charset="-122"/>
                <a:ea typeface="微软雅黑" pitchFamily="34" charset="-122"/>
                <a:sym typeface="Segoe UI" pitchFamily="34" charset="0"/>
              </a:rPr>
              <a:t>感谢老师批评与指证</a:t>
            </a:r>
            <a:endParaRPr lang="zh-CN" altLang="en-US" sz="4400" b="1" spc="300" dirty="0">
              <a:solidFill>
                <a:srgbClr val="013B6D"/>
              </a:solidFill>
              <a:latin typeface="微软雅黑" pitchFamily="34" charset="-122"/>
              <a:ea typeface="微软雅黑" pitchFamily="34" charset="-122"/>
              <a:sym typeface="Segoe UI" pitchFamily="34" charset="0"/>
            </a:endParaRPr>
          </a:p>
        </p:txBody>
      </p:sp>
      <p:sp>
        <p:nvSpPr>
          <p:cNvPr id="7" name="TextBox 6"/>
          <p:cNvSpPr txBox="1"/>
          <p:nvPr/>
        </p:nvSpPr>
        <p:spPr>
          <a:xfrm>
            <a:off x="2627784" y="4214197"/>
            <a:ext cx="4198886" cy="461665"/>
          </a:xfrm>
          <a:prstGeom prst="rect">
            <a:avLst/>
          </a:prstGeom>
          <a:noFill/>
        </p:spPr>
        <p:txBody>
          <a:bodyPr wrap="square" rtlCol="0">
            <a:spAutoFit/>
          </a:bodyPr>
          <a:lstStyle/>
          <a:p>
            <a:pPr algn="ctr"/>
            <a:r>
              <a:rPr lang="en-US" altLang="zh-CN" sz="2400" dirty="0">
                <a:solidFill>
                  <a:srgbClr val="013B6D"/>
                </a:solidFill>
                <a:latin typeface="微软雅黑" pitchFamily="34" charset="-122"/>
                <a:ea typeface="微软雅黑" pitchFamily="34" charset="-122"/>
              </a:rPr>
              <a:t>XXX</a:t>
            </a:r>
            <a:r>
              <a:rPr lang="zh-CN" altLang="en-US" sz="2400" dirty="0">
                <a:solidFill>
                  <a:srgbClr val="013B6D"/>
                </a:solidFill>
                <a:latin typeface="微软雅黑" pitchFamily="34" charset="-122"/>
                <a:ea typeface="微软雅黑" pitchFamily="34" charset="-122"/>
              </a:rPr>
              <a:t>学院</a:t>
            </a:r>
            <a:r>
              <a:rPr lang="en-US" altLang="zh-CN" sz="2400" dirty="0">
                <a:solidFill>
                  <a:srgbClr val="013B6D"/>
                </a:solidFill>
                <a:latin typeface="微软雅黑" pitchFamily="34" charset="-122"/>
                <a:ea typeface="微软雅黑" pitchFamily="34" charset="-122"/>
              </a:rPr>
              <a:t>XXX</a:t>
            </a:r>
            <a:r>
              <a:rPr lang="zh-CN" altLang="en-US" sz="2400" dirty="0">
                <a:solidFill>
                  <a:srgbClr val="013B6D"/>
                </a:solidFill>
                <a:latin typeface="微软雅黑" pitchFamily="34" charset="-122"/>
                <a:ea typeface="微软雅黑" pitchFamily="34" charset="-122"/>
              </a:rPr>
              <a:t>专业    </a:t>
            </a:r>
            <a:r>
              <a:rPr lang="en-US" altLang="zh-CN" sz="2400" dirty="0" smtClean="0">
                <a:solidFill>
                  <a:srgbClr val="013B6D"/>
                </a:solidFill>
                <a:latin typeface="微软雅黑" pitchFamily="34" charset="-122"/>
                <a:ea typeface="微软雅黑" pitchFamily="34" charset="-122"/>
              </a:rPr>
              <a:t>11</a:t>
            </a:r>
            <a:r>
              <a:rPr lang="zh-CN" altLang="en-US" sz="2400" dirty="0" smtClean="0">
                <a:solidFill>
                  <a:srgbClr val="013B6D"/>
                </a:solidFill>
                <a:latin typeface="微软雅黑" pitchFamily="34" charset="-122"/>
                <a:ea typeface="微软雅黑" pitchFamily="34" charset="-122"/>
              </a:rPr>
              <a:t>级</a:t>
            </a:r>
            <a:r>
              <a:rPr lang="en-US" altLang="zh-CN" sz="2400" dirty="0">
                <a:solidFill>
                  <a:srgbClr val="013B6D"/>
                </a:solidFill>
                <a:latin typeface="微软雅黑" pitchFamily="34" charset="-122"/>
                <a:ea typeface="微软雅黑" pitchFamily="34" charset="-122"/>
              </a:rPr>
              <a:t>5</a:t>
            </a:r>
            <a:r>
              <a:rPr lang="zh-CN" altLang="en-US" sz="2400" dirty="0" smtClean="0">
                <a:solidFill>
                  <a:srgbClr val="013B6D"/>
                </a:solidFill>
                <a:latin typeface="微软雅黑" pitchFamily="34" charset="-122"/>
                <a:ea typeface="微软雅黑" pitchFamily="34" charset="-122"/>
              </a:rPr>
              <a:t>班</a:t>
            </a:r>
            <a:endParaRPr lang="zh-CN" altLang="en-US" sz="2400" dirty="0">
              <a:solidFill>
                <a:srgbClr val="013B6D"/>
              </a:solidFill>
              <a:latin typeface="微软雅黑" pitchFamily="34" charset="-122"/>
              <a:ea typeface="微软雅黑" pitchFamily="34" charset="-122"/>
            </a:endParaRPr>
          </a:p>
        </p:txBody>
      </p:sp>
      <p:sp>
        <p:nvSpPr>
          <p:cNvPr id="29" name="TextBox 28"/>
          <p:cNvSpPr txBox="1"/>
          <p:nvPr/>
        </p:nvSpPr>
        <p:spPr>
          <a:xfrm>
            <a:off x="2211153" y="4862269"/>
            <a:ext cx="5032147" cy="461665"/>
          </a:xfrm>
          <a:prstGeom prst="rect">
            <a:avLst/>
          </a:prstGeom>
          <a:noFill/>
        </p:spPr>
        <p:txBody>
          <a:bodyPr wrap="none" rtlCol="0">
            <a:spAutoFit/>
          </a:bodyPr>
          <a:lstStyle/>
          <a:p>
            <a:pPr algn="r"/>
            <a:r>
              <a:rPr lang="zh-CN" altLang="en-US" sz="2400" spc="300" dirty="0">
                <a:solidFill>
                  <a:srgbClr val="013B6D"/>
                </a:solidFill>
                <a:latin typeface="微软雅黑" pitchFamily="34" charset="-122"/>
                <a:ea typeface="微软雅黑" pitchFamily="34" charset="-122"/>
              </a:rPr>
              <a:t>蓝色严谨大气简洁学术课件通用</a:t>
            </a:r>
          </a:p>
        </p:txBody>
      </p:sp>
      <p:sp>
        <p:nvSpPr>
          <p:cNvPr id="8" name="文本框 7"/>
          <p:cNvSpPr>
            <a:spLocks noChangeArrowheads="1"/>
          </p:cNvSpPr>
          <p:nvPr/>
        </p:nvSpPr>
        <p:spPr bwMode="auto">
          <a:xfrm>
            <a:off x="1516059" y="2497460"/>
            <a:ext cx="576064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r>
              <a:rPr lang="zh-CN" altLang="en-US" sz="2400" dirty="0">
                <a:solidFill>
                  <a:schemeClr val="bg1"/>
                </a:solidFill>
                <a:latin typeface="微软雅黑" pitchFamily="34" charset="-122"/>
                <a:ea typeface="微软雅黑" pitchFamily="34" charset="-122"/>
                <a:sym typeface="Agency FB" pitchFamily="34" charset="0"/>
              </a:rPr>
              <a:t>答辩人</a:t>
            </a:r>
            <a:r>
              <a:rPr lang="zh-CN" altLang="en-US" sz="2400" dirty="0" smtClean="0">
                <a:solidFill>
                  <a:schemeClr val="bg1"/>
                </a:solidFill>
                <a:latin typeface="微软雅黑" pitchFamily="34" charset="-122"/>
                <a:ea typeface="微软雅黑" pitchFamily="34" charset="-122"/>
                <a:sym typeface="Agency FB" pitchFamily="34" charset="0"/>
              </a:rPr>
              <a:t>：锐旗设计   指导</a:t>
            </a:r>
            <a:r>
              <a:rPr lang="zh-CN" altLang="en-US" sz="2400" dirty="0">
                <a:solidFill>
                  <a:schemeClr val="bg1"/>
                </a:solidFill>
                <a:latin typeface="微软雅黑" pitchFamily="34" charset="-122"/>
                <a:ea typeface="微软雅黑" pitchFamily="34" charset="-122"/>
                <a:sym typeface="Agency FB" pitchFamily="34" charset="0"/>
              </a:rPr>
              <a:t>老师</a:t>
            </a:r>
            <a:r>
              <a:rPr lang="zh-CN" altLang="en-US" sz="2400" dirty="0" smtClean="0">
                <a:solidFill>
                  <a:schemeClr val="bg1"/>
                </a:solidFill>
                <a:latin typeface="微软雅黑" pitchFamily="34" charset="-122"/>
                <a:ea typeface="微软雅黑" pitchFamily="34" charset="-122"/>
                <a:sym typeface="Agency FB" pitchFamily="34" charset="0"/>
              </a:rPr>
              <a:t>：工作室</a:t>
            </a:r>
            <a:endParaRPr lang="zh-CN" altLang="en-US" sz="2400" dirty="0">
              <a:solidFill>
                <a:schemeClr val="bg1"/>
              </a:solidFill>
              <a:latin typeface="微软雅黑" pitchFamily="34" charset="-122"/>
              <a:ea typeface="微软雅黑" pitchFamily="34" charset="-122"/>
              <a:sym typeface="Agency FB" pitchFamily="34" charset="0"/>
            </a:endParaRPr>
          </a:p>
        </p:txBody>
      </p:sp>
    </p:spTree>
    <p:extLst>
      <p:ext uri="{BB962C8B-B14F-4D97-AF65-F5344CB8AC3E}">
        <p14:creationId xmlns:p14="http://schemas.microsoft.com/office/powerpoint/2010/main" val="3603865493"/>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
                                        </p:tgtEl>
                                      </p:cBhvr>
                                    </p:cmd>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42"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300"/>
                            </p:stCondLst>
                            <p:childTnLst>
                              <p:par>
                                <p:cTn id="30" presetID="1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750"/>
                                        <p:tgtEl>
                                          <p:spTgt spid="7"/>
                                        </p:tgtEl>
                                        <p:attrNameLst>
                                          <p:attrName>ppt_y</p:attrName>
                                        </p:attrNameLst>
                                      </p:cBhvr>
                                      <p:tavLst>
                                        <p:tav tm="0">
                                          <p:val>
                                            <p:strVal val="#ppt_y+#ppt_h*1.125000"/>
                                          </p:val>
                                        </p:tav>
                                        <p:tav tm="100000">
                                          <p:val>
                                            <p:strVal val="#ppt_y"/>
                                          </p:val>
                                        </p:tav>
                                      </p:tavLst>
                                    </p:anim>
                                    <p:animEffect transition="in" filter="wipe(up)">
                                      <p:cBhvr>
                                        <p:cTn id="33" dur="750"/>
                                        <p:tgtEl>
                                          <p:spTgt spid="7"/>
                                        </p:tgtEl>
                                      </p:cBhvr>
                                    </p:animEffect>
                                  </p:childTnLst>
                                </p:cTn>
                              </p:par>
                            </p:childTnLst>
                          </p:cTn>
                        </p:par>
                        <p:par>
                          <p:cTn id="34" fill="hold">
                            <p:stCondLst>
                              <p:cond delay="40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9"/>
                                        </p:tgtEl>
                                        <p:attrNameLst>
                                          <p:attrName>ppt_y</p:attrName>
                                        </p:attrNameLst>
                                      </p:cBhvr>
                                      <p:tavLst>
                                        <p:tav tm="0">
                                          <p:val>
                                            <p:strVal val="#ppt_y"/>
                                          </p:val>
                                        </p:tav>
                                        <p:tav tm="100000">
                                          <p:val>
                                            <p:strVal val="#ppt_y"/>
                                          </p:val>
                                        </p:tav>
                                      </p:tavLst>
                                    </p:anim>
                                    <p:anim calcmode="lin" valueType="num">
                                      <p:cBhvr>
                                        <p:cTn id="3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0" showWhenStopped="0">
                <p:cTn id="42" repeatCount="indefinite" fill="remove" display="0">
                  <p:stCondLst>
                    <p:cond delay="indefinite"/>
                  </p:stCondLst>
                  <p:endCondLst>
                    <p:cond evt="onStopAudio" delay="0">
                      <p:tgtEl>
                        <p:sldTgt/>
                      </p:tgtEl>
                    </p:cond>
                  </p:endCondLst>
                </p:cTn>
                <p:tgtEl>
                  <p:spTgt spid="30"/>
                </p:tgtEl>
              </p:cMediaNode>
            </p:audio>
          </p:childTnLst>
        </p:cTn>
      </p:par>
    </p:tnLst>
    <p:bldLst>
      <p:bldP spid="22" grpId="0" animBg="1"/>
      <p:bldP spid="6" grpId="0"/>
      <p:bldP spid="7" grpId="0"/>
      <p:bldP spid="29"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66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244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研究意义</a:t>
              </a:r>
              <a:endParaRPr lang="zh-CN" altLang="en-US" sz="2400" b="1" dirty="0">
                <a:solidFill>
                  <a:schemeClr val="bg1"/>
                </a:solidFill>
                <a:latin typeface="微软雅黑" pitchFamily="34" charset="-122"/>
                <a:ea typeface="微软雅黑" pitchFamily="34" charset="-122"/>
              </a:endParaRPr>
            </a:p>
          </p:txBody>
        </p:sp>
      </p:grpSp>
      <p:sp>
        <p:nvSpPr>
          <p:cNvPr id="10" name="等腰三角形 9"/>
          <p:cNvSpPr/>
          <p:nvPr/>
        </p:nvSpPr>
        <p:spPr>
          <a:xfrm>
            <a:off x="3779094" y="2177655"/>
            <a:ext cx="1728192" cy="1489820"/>
          </a:xfrm>
          <a:prstGeom prst="triangl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2914998" y="3667475"/>
            <a:ext cx="1728192" cy="1489820"/>
          </a:xfrm>
          <a:prstGeom prst="triangl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4641368" y="3667475"/>
            <a:ext cx="1728192" cy="1489820"/>
          </a:xfrm>
          <a:prstGeom prst="triangle">
            <a:avLst/>
          </a:prstGeom>
          <a:solidFill>
            <a:srgbClr val="013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flipH="1">
            <a:off x="3203030" y="1408242"/>
            <a:ext cx="3107870" cy="769413"/>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这里输入简单的文字</a:t>
            </a:r>
            <a:r>
              <a:rPr lang="zh-CN" altLang="en-US" sz="1400" dirty="0" smtClean="0">
                <a:solidFill>
                  <a:schemeClr val="tx1">
                    <a:lumMod val="75000"/>
                    <a:lumOff val="25000"/>
                  </a:schemeClr>
                </a:solidFill>
                <a:latin typeface="微软雅黑" pitchFamily="34" charset="-122"/>
                <a:ea typeface="微软雅黑" pitchFamily="34" charset="-122"/>
              </a:rPr>
              <a:t>概述这里</a:t>
            </a:r>
            <a:r>
              <a:rPr lang="zh-CN" altLang="en-US" sz="1400" dirty="0">
                <a:solidFill>
                  <a:schemeClr val="tx1">
                    <a:lumMod val="75000"/>
                    <a:lumOff val="25000"/>
                  </a:schemeClr>
                </a:solidFill>
                <a:latin typeface="微软雅黑" pitchFamily="34" charset="-122"/>
                <a:ea typeface="微软雅黑" pitchFamily="34" charset="-122"/>
              </a:rPr>
              <a:t>输入简单这里输入简单的文字概述这里</a:t>
            </a:r>
            <a:r>
              <a:rPr lang="zh-CN" altLang="en-US" sz="1400" dirty="0" smtClean="0">
                <a:solidFill>
                  <a:schemeClr val="tx1">
                    <a:lumMod val="75000"/>
                    <a:lumOff val="25000"/>
                  </a:schemeClr>
                </a:solidFill>
                <a:latin typeface="微软雅黑" pitchFamily="34" charset="-122"/>
                <a:ea typeface="微软雅黑" pitchFamily="34" charset="-122"/>
              </a:rPr>
              <a:t>输入</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4" name="矩形 13"/>
          <p:cNvSpPr/>
          <p:nvPr/>
        </p:nvSpPr>
        <p:spPr>
          <a:xfrm>
            <a:off x="3790620" y="1129308"/>
            <a:ext cx="1852800"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15" name="矩形 14"/>
          <p:cNvSpPr/>
          <p:nvPr/>
        </p:nvSpPr>
        <p:spPr>
          <a:xfrm flipH="1">
            <a:off x="251520" y="3677364"/>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这里输入简单的文字</a:t>
            </a:r>
            <a:r>
              <a:rPr lang="zh-CN" altLang="en-US" sz="1400" dirty="0" smtClean="0">
                <a:solidFill>
                  <a:schemeClr val="tx1">
                    <a:lumMod val="75000"/>
                    <a:lumOff val="25000"/>
                  </a:schemeClr>
                </a:solidFill>
                <a:latin typeface="微软雅黑" pitchFamily="34" charset="-122"/>
                <a:ea typeface="微软雅黑" pitchFamily="34" charset="-122"/>
              </a:rPr>
              <a:t>概述这里</a:t>
            </a:r>
            <a:r>
              <a:rPr lang="zh-CN" altLang="en-US" sz="1400" dirty="0">
                <a:solidFill>
                  <a:schemeClr val="tx1">
                    <a:lumMod val="75000"/>
                    <a:lumOff val="25000"/>
                  </a:schemeClr>
                </a:solidFill>
                <a:latin typeface="微软雅黑" pitchFamily="34" charset="-122"/>
                <a:ea typeface="微软雅黑" pitchFamily="34" charset="-122"/>
              </a:rPr>
              <a:t>输入简单这里输入简单的文字概述这里</a:t>
            </a:r>
            <a:r>
              <a:rPr lang="zh-CN" altLang="en-US" sz="1400" dirty="0" smtClean="0">
                <a:solidFill>
                  <a:schemeClr val="tx1">
                    <a:lumMod val="75000"/>
                    <a:lumOff val="25000"/>
                  </a:schemeClr>
                </a:solidFill>
                <a:latin typeface="微软雅黑" pitchFamily="34" charset="-122"/>
                <a:ea typeface="微软雅黑" pitchFamily="34" charset="-122"/>
              </a:rPr>
              <a:t>输入这里</a:t>
            </a:r>
            <a:r>
              <a:rPr lang="zh-CN" altLang="en-US" sz="1400" dirty="0">
                <a:solidFill>
                  <a:schemeClr val="tx1">
                    <a:lumMod val="75000"/>
                    <a:lumOff val="25000"/>
                  </a:schemeClr>
                </a:solidFill>
                <a:latin typeface="微软雅黑" pitchFamily="34" charset="-122"/>
                <a:ea typeface="微软雅黑" pitchFamily="34" charset="-122"/>
              </a:rPr>
              <a:t>输入简单的文字概述这里</a:t>
            </a:r>
            <a:r>
              <a:rPr lang="zh-CN" altLang="en-US" sz="1400" dirty="0" smtClean="0">
                <a:solidFill>
                  <a:schemeClr val="tx1">
                    <a:lumMod val="75000"/>
                    <a:lumOff val="25000"/>
                  </a:schemeClr>
                </a:solidFill>
                <a:latin typeface="微软雅黑" pitchFamily="34" charset="-122"/>
                <a:ea typeface="微软雅黑" pitchFamily="34" charset="-122"/>
              </a:rPr>
              <a:t>输入</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6" name="矩形 15"/>
          <p:cNvSpPr/>
          <p:nvPr/>
        </p:nvSpPr>
        <p:spPr>
          <a:xfrm>
            <a:off x="742023" y="3398429"/>
            <a:ext cx="2202486"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17" name="矩形 16"/>
          <p:cNvSpPr/>
          <p:nvPr/>
        </p:nvSpPr>
        <p:spPr>
          <a:xfrm flipH="1">
            <a:off x="6299374" y="3680726"/>
            <a:ext cx="2790076" cy="1415744"/>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latin typeface="微软雅黑" pitchFamily="34" charset="-122"/>
                <a:ea typeface="微软雅黑" pitchFamily="34" charset="-122"/>
              </a:rPr>
              <a:t>这里输入简单的文字</a:t>
            </a:r>
            <a:r>
              <a:rPr lang="zh-CN" altLang="en-US" sz="1400" dirty="0" smtClean="0">
                <a:solidFill>
                  <a:schemeClr val="tx1">
                    <a:lumMod val="75000"/>
                    <a:lumOff val="25000"/>
                  </a:schemeClr>
                </a:solidFill>
                <a:latin typeface="微软雅黑" pitchFamily="34" charset="-122"/>
                <a:ea typeface="微软雅黑" pitchFamily="34" charset="-122"/>
              </a:rPr>
              <a:t>概述这里</a:t>
            </a:r>
            <a:r>
              <a:rPr lang="zh-CN" altLang="en-US" sz="1400" dirty="0">
                <a:solidFill>
                  <a:schemeClr val="tx1">
                    <a:lumMod val="75000"/>
                    <a:lumOff val="25000"/>
                  </a:schemeClr>
                </a:solidFill>
                <a:latin typeface="微软雅黑" pitchFamily="34" charset="-122"/>
                <a:ea typeface="微软雅黑" pitchFamily="34" charset="-122"/>
              </a:rPr>
              <a:t>输入简单这里输入简单的文字概述这里</a:t>
            </a:r>
            <a:r>
              <a:rPr lang="zh-CN" altLang="en-US" sz="1400" dirty="0" smtClean="0">
                <a:solidFill>
                  <a:schemeClr val="tx1">
                    <a:lumMod val="75000"/>
                    <a:lumOff val="25000"/>
                  </a:schemeClr>
                </a:solidFill>
                <a:latin typeface="微软雅黑" pitchFamily="34" charset="-122"/>
                <a:ea typeface="微软雅黑" pitchFamily="34" charset="-122"/>
              </a:rPr>
              <a:t>输入这里</a:t>
            </a:r>
            <a:r>
              <a:rPr lang="zh-CN" altLang="en-US" sz="1400" dirty="0">
                <a:solidFill>
                  <a:schemeClr val="tx1">
                    <a:lumMod val="75000"/>
                    <a:lumOff val="25000"/>
                  </a:schemeClr>
                </a:solidFill>
                <a:latin typeface="微软雅黑" pitchFamily="34" charset="-122"/>
                <a:ea typeface="微软雅黑" pitchFamily="34" charset="-122"/>
              </a:rPr>
              <a:t>输入简单的文字概述这里</a:t>
            </a:r>
            <a:r>
              <a:rPr lang="zh-CN" altLang="en-US" sz="1400" dirty="0" smtClean="0">
                <a:solidFill>
                  <a:schemeClr val="tx1">
                    <a:lumMod val="75000"/>
                    <a:lumOff val="25000"/>
                  </a:schemeClr>
                </a:solidFill>
                <a:latin typeface="微软雅黑" pitchFamily="34" charset="-122"/>
                <a:ea typeface="微软雅黑" pitchFamily="34" charset="-122"/>
              </a:rPr>
              <a:t>输入</a:t>
            </a:r>
            <a:endParaRPr lang="en-US" altLang="zh-CN" sz="1400" dirty="0">
              <a:solidFill>
                <a:schemeClr val="tx1">
                  <a:lumMod val="75000"/>
                  <a:lumOff val="25000"/>
                </a:schemeClr>
              </a:solidFill>
              <a:latin typeface="微软雅黑" pitchFamily="34" charset="-122"/>
              <a:ea typeface="微软雅黑" pitchFamily="34" charset="-122"/>
            </a:endParaRPr>
          </a:p>
        </p:txBody>
      </p:sp>
      <p:sp>
        <p:nvSpPr>
          <p:cNvPr id="18" name="矩形 17"/>
          <p:cNvSpPr/>
          <p:nvPr/>
        </p:nvSpPr>
        <p:spPr>
          <a:xfrm>
            <a:off x="6789877" y="3401791"/>
            <a:ext cx="2202486"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19" name="TextBox 18"/>
          <p:cNvSpPr txBox="1"/>
          <p:nvPr/>
        </p:nvSpPr>
        <p:spPr>
          <a:xfrm>
            <a:off x="4258400" y="2440398"/>
            <a:ext cx="700833" cy="1107996"/>
          </a:xfrm>
          <a:prstGeom prst="rect">
            <a:avLst/>
          </a:prstGeom>
          <a:noFill/>
        </p:spPr>
        <p:txBody>
          <a:bodyPr wrap="none" rtlCol="0">
            <a:spAutoFit/>
          </a:bodyPr>
          <a:lstStyle/>
          <a:p>
            <a:r>
              <a:rPr lang="en-US" altLang="zh-CN" sz="6600" dirty="0" smtClean="0">
                <a:solidFill>
                  <a:schemeClr val="bg1"/>
                </a:solidFill>
                <a:latin typeface="方正兰亭粗黑_GBK" panose="02000000000000000000" pitchFamily="2" charset="-122"/>
                <a:ea typeface="方正兰亭粗黑_GBK" panose="02000000000000000000" pitchFamily="2" charset="-122"/>
              </a:rPr>
              <a:t>1</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
        <p:nvSpPr>
          <p:cNvPr id="20" name="TextBox 19"/>
          <p:cNvSpPr txBox="1"/>
          <p:nvPr/>
        </p:nvSpPr>
        <p:spPr>
          <a:xfrm>
            <a:off x="3428677" y="4049299"/>
            <a:ext cx="732893" cy="1107996"/>
          </a:xfrm>
          <a:prstGeom prst="rect">
            <a:avLst/>
          </a:prstGeom>
          <a:noFill/>
        </p:spPr>
        <p:txBody>
          <a:bodyPr wrap="none" rtlCol="0">
            <a:spAutoFit/>
          </a:bodyPr>
          <a:lstStyle/>
          <a:p>
            <a:r>
              <a:rPr lang="en-US" altLang="zh-CN" sz="6600" dirty="0" smtClean="0">
                <a:solidFill>
                  <a:schemeClr val="bg1"/>
                </a:solidFill>
                <a:latin typeface="方正兰亭粗黑_GBK" panose="02000000000000000000" pitchFamily="2" charset="-122"/>
                <a:ea typeface="方正兰亭粗黑_GBK" panose="02000000000000000000" pitchFamily="2" charset="-122"/>
              </a:rPr>
              <a:t>2</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
        <p:nvSpPr>
          <p:cNvPr id="21" name="TextBox 20"/>
          <p:cNvSpPr txBox="1"/>
          <p:nvPr/>
        </p:nvSpPr>
        <p:spPr>
          <a:xfrm>
            <a:off x="5140839" y="4049299"/>
            <a:ext cx="732893" cy="1107996"/>
          </a:xfrm>
          <a:prstGeom prst="rect">
            <a:avLst/>
          </a:prstGeom>
          <a:noFill/>
        </p:spPr>
        <p:txBody>
          <a:bodyPr wrap="none" rtlCol="0">
            <a:spAutoFit/>
          </a:bodyPr>
          <a:lstStyle/>
          <a:p>
            <a:r>
              <a:rPr lang="en-US" altLang="zh-CN" sz="6600" dirty="0" smtClean="0">
                <a:solidFill>
                  <a:schemeClr val="bg1"/>
                </a:solidFill>
                <a:latin typeface="方正兰亭粗黑_GBK" panose="02000000000000000000" pitchFamily="2" charset="-122"/>
                <a:ea typeface="方正兰亭粗黑_GBK" panose="02000000000000000000" pitchFamily="2" charset="-122"/>
              </a:rPr>
              <a:t>3</a:t>
            </a:r>
            <a:endParaRPr lang="zh-CN" altLang="en-US" sz="6600" dirty="0">
              <a:solidFill>
                <a:schemeClr val="bg1"/>
              </a:solidFill>
              <a:latin typeface="方正兰亭粗黑_GBK" panose="02000000000000000000" pitchFamily="2" charset="-122"/>
              <a:ea typeface="方正兰亭粗黑_GBK" panose="02000000000000000000" pitchFamily="2" charset="-122"/>
            </a:endParaRPr>
          </a:p>
        </p:txBody>
      </p:sp>
    </p:spTree>
    <p:extLst>
      <p:ext uri="{BB962C8B-B14F-4D97-AF65-F5344CB8AC3E}">
        <p14:creationId xmlns:p14="http://schemas.microsoft.com/office/powerpoint/2010/main" val="3686425682"/>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9"/>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0"/>
                                        </p:tgtEl>
                                      </p:cBhvr>
                                    </p:animEffect>
                                  </p:childTnLst>
                                </p:cTn>
                              </p:par>
                            </p:childTnLst>
                          </p:cTn>
                        </p:par>
                        <p:par>
                          <p:cTn id="30" fill="hold">
                            <p:stCondLst>
                              <p:cond delay="1500"/>
                            </p:stCondLst>
                            <p:childTnLst>
                              <p:par>
                                <p:cTn id="31" presetID="25"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0"/>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1"/>
                                        </p:tgtEl>
                                      </p:cBhvr>
                                    </p:animEffect>
                                  </p:childTnLst>
                                </p:cTn>
                              </p:par>
                            </p:childTnLst>
                          </p:cTn>
                        </p:par>
                        <p:par>
                          <p:cTn id="51" fill="hold">
                            <p:stCondLst>
                              <p:cond delay="2500"/>
                            </p:stCondLst>
                            <p:childTnLst>
                              <p:par>
                                <p:cTn id="52" presetID="25"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par>
                                <p:cTn id="62" presetID="25"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67" dur="1000" fill="hold"/>
                                        <p:tgtEl>
                                          <p:spTgt spid="21"/>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1"/>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350"/>
                                        <p:tgtEl>
                                          <p:spTgt spid="14"/>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14"/>
                                        </p:tgtEl>
                                      </p:cBhvr>
                                    </p:animEffect>
                                    <p:animScale>
                                      <p:cBhvr>
                                        <p:cTn id="78" dur="200" autoRev="1" fill="hold"/>
                                        <p:tgtEl>
                                          <p:spTgt spid="14"/>
                                        </p:tgtEl>
                                      </p:cBhvr>
                                      <p:by x="105000" y="105000"/>
                                    </p:animScale>
                                  </p:childTnLst>
                                </p:cTn>
                              </p:par>
                            </p:childTnLst>
                          </p:cTn>
                        </p:par>
                        <p:par>
                          <p:cTn id="79" fill="hold">
                            <p:stCondLst>
                              <p:cond delay="3900"/>
                            </p:stCondLst>
                            <p:childTnLst>
                              <p:par>
                                <p:cTn id="80" presetID="10"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par>
                          <p:cTn id="83" fill="hold">
                            <p:stCondLst>
                              <p:cond delay="44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350"/>
                                        <p:tgtEl>
                                          <p:spTgt spid="16"/>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16"/>
                                        </p:tgtEl>
                                      </p:cBhvr>
                                    </p:animEffect>
                                    <p:animScale>
                                      <p:cBhvr>
                                        <p:cTn id="89" dur="200" autoRev="1" fill="hold"/>
                                        <p:tgtEl>
                                          <p:spTgt spid="16"/>
                                        </p:tgtEl>
                                      </p:cBhvr>
                                      <p:by x="105000" y="105000"/>
                                    </p:animScale>
                                  </p:childTnLst>
                                </p:cTn>
                              </p:par>
                            </p:childTnLst>
                          </p:cTn>
                        </p:par>
                        <p:par>
                          <p:cTn id="90" fill="hold">
                            <p:stCondLst>
                              <p:cond delay="4800"/>
                            </p:stCondLst>
                            <p:childTnLst>
                              <p:par>
                                <p:cTn id="91" presetID="10"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par>
                          <p:cTn id="94" fill="hold">
                            <p:stCondLst>
                              <p:cond delay="5300"/>
                            </p:stCondLst>
                            <p:childTnLst>
                              <p:par>
                                <p:cTn id="95" presetID="10" presetClass="entr" presetSubtype="0"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350"/>
                                        <p:tgtEl>
                                          <p:spTgt spid="18"/>
                                        </p:tgtEl>
                                      </p:cBhvr>
                                    </p:animEffect>
                                  </p:childTnLst>
                                </p:cTn>
                              </p:par>
                              <p:par>
                                <p:cTn id="98" presetID="26" presetClass="emph" presetSubtype="0" fill="hold" grpId="1" nodeType="withEffect">
                                  <p:stCondLst>
                                    <p:cond delay="0"/>
                                  </p:stCondLst>
                                  <p:childTnLst>
                                    <p:animEffect transition="out" filter="fade">
                                      <p:cBhvr>
                                        <p:cTn id="99" dur="400" tmFilter="0, 0; .2, .5; .8, .5; 1, 0"/>
                                        <p:tgtEl>
                                          <p:spTgt spid="18"/>
                                        </p:tgtEl>
                                      </p:cBhvr>
                                    </p:animEffect>
                                    <p:animScale>
                                      <p:cBhvr>
                                        <p:cTn id="100" dur="200" autoRev="1" fill="hold"/>
                                        <p:tgtEl>
                                          <p:spTgt spid="18"/>
                                        </p:tgtEl>
                                      </p:cBhvr>
                                      <p:by x="105000" y="105000"/>
                                    </p:animScale>
                                  </p:childTnLst>
                                </p:cTn>
                              </p:par>
                            </p:childTnLst>
                          </p:cTn>
                        </p:par>
                        <p:par>
                          <p:cTn id="101" fill="hold">
                            <p:stCondLst>
                              <p:cond delay="5700"/>
                            </p:stCondLst>
                            <p:childTnLst>
                              <p:par>
                                <p:cTn id="102" presetID="10" presetClass="entr" presetSubtype="0"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4" grpId="1"/>
      <p:bldP spid="15" grpId="0"/>
      <p:bldP spid="16" grpId="0"/>
      <p:bldP spid="16" grpId="1"/>
      <p:bldP spid="17" grpId="0"/>
      <p:bldP spid="18" grpId="0"/>
      <p:bldP spid="18" grpId="1"/>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国内外相关研究综述</a:t>
              </a:r>
              <a:endParaRPr lang="zh-CN" altLang="en-US" sz="2400" b="1" dirty="0">
                <a:solidFill>
                  <a:schemeClr val="bg1"/>
                </a:solidFill>
                <a:latin typeface="微软雅黑" pitchFamily="34" charset="-122"/>
                <a:ea typeface="微软雅黑" pitchFamily="34" charset="-122"/>
              </a:endParaRPr>
            </a:p>
          </p:txBody>
        </p:sp>
      </p:grpSp>
      <p:grpSp>
        <p:nvGrpSpPr>
          <p:cNvPr id="4" name="组合 3"/>
          <p:cNvGrpSpPr>
            <a:grpSpLocks noChangeAspect="1"/>
          </p:cNvGrpSpPr>
          <p:nvPr/>
        </p:nvGrpSpPr>
        <p:grpSpPr>
          <a:xfrm>
            <a:off x="3596928" y="1625696"/>
            <a:ext cx="1511998" cy="1260000"/>
            <a:chOff x="1017666" y="1460660"/>
            <a:chExt cx="1241816" cy="1034848"/>
          </a:xfrm>
        </p:grpSpPr>
        <p:grpSp>
          <p:nvGrpSpPr>
            <p:cNvPr id="5" name="组合 4"/>
            <p:cNvGrpSpPr/>
            <p:nvPr/>
          </p:nvGrpSpPr>
          <p:grpSpPr>
            <a:xfrm>
              <a:off x="1017666" y="1460660"/>
              <a:ext cx="1241816" cy="1034848"/>
              <a:chOff x="1017666" y="1609725"/>
              <a:chExt cx="1241816" cy="1034848"/>
            </a:xfrm>
          </p:grpSpPr>
          <p:sp>
            <p:nvSpPr>
              <p:cNvPr id="7" name="六边形 6"/>
              <p:cNvSpPr>
                <a:spLocks noChangeAspect="1"/>
              </p:cNvSpPr>
              <p:nvPr/>
            </p:nvSpPr>
            <p:spPr>
              <a:xfrm>
                <a:off x="1017666" y="1609725"/>
                <a:ext cx="1241816" cy="1034848"/>
              </a:xfrm>
              <a:prstGeom prst="hexagon">
                <a:avLst/>
              </a:prstGeom>
              <a:solidFill>
                <a:schemeClr val="bg1"/>
              </a:solidFill>
              <a:ln w="6350">
                <a:solidFill>
                  <a:srgbClr val="013B6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a:spLocks noChangeAspect="1"/>
              </p:cNvSpPr>
              <p:nvPr/>
            </p:nvSpPr>
            <p:spPr>
              <a:xfrm>
                <a:off x="1120174" y="1695149"/>
                <a:ext cx="1036800" cy="864000"/>
              </a:xfrm>
              <a:prstGeom prst="hexagon">
                <a:avLst/>
              </a:prstGeom>
              <a:solidFill>
                <a:srgbClr val="013B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TextBox 5"/>
            <p:cNvSpPr txBox="1"/>
            <p:nvPr/>
          </p:nvSpPr>
          <p:spPr>
            <a:xfrm>
              <a:off x="1274840" y="1808549"/>
              <a:ext cx="783616" cy="328614"/>
            </a:xfrm>
            <a:prstGeom prst="rect">
              <a:avLst/>
            </a:prstGeom>
            <a:noFill/>
          </p:spPr>
          <p:txBody>
            <a:bodyPr wrap="none" rtlCol="0">
              <a:spAutoFit/>
            </a:bodyPr>
            <a:lstStyle/>
            <a:p>
              <a:pPr algn="r"/>
              <a:r>
                <a:rPr lang="zh-CN" altLang="en-US" sz="2000" dirty="0" smtClean="0">
                  <a:solidFill>
                    <a:schemeClr val="bg1"/>
                  </a:solidFill>
                  <a:latin typeface="方正兰亭中黑_GBK" panose="02000000000000000000" pitchFamily="2" charset="-122"/>
                  <a:ea typeface="方正兰亭中黑_GBK" panose="02000000000000000000" pitchFamily="2" charset="-122"/>
                </a:rPr>
                <a:t>方法二</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grpSp>
        <p:nvGrpSpPr>
          <p:cNvPr id="9" name="组合 8"/>
          <p:cNvGrpSpPr>
            <a:grpSpLocks noChangeAspect="1"/>
          </p:cNvGrpSpPr>
          <p:nvPr/>
        </p:nvGrpSpPr>
        <p:grpSpPr>
          <a:xfrm>
            <a:off x="2296235" y="2326418"/>
            <a:ext cx="1511998" cy="1260000"/>
            <a:chOff x="1017666" y="2695004"/>
            <a:chExt cx="1241816" cy="1034848"/>
          </a:xfrm>
        </p:grpSpPr>
        <p:grpSp>
          <p:nvGrpSpPr>
            <p:cNvPr id="10" name="组合 9"/>
            <p:cNvGrpSpPr/>
            <p:nvPr/>
          </p:nvGrpSpPr>
          <p:grpSpPr>
            <a:xfrm>
              <a:off x="1017666" y="2695004"/>
              <a:ext cx="1241816" cy="1034848"/>
              <a:chOff x="1017666" y="1609725"/>
              <a:chExt cx="1241816" cy="1034848"/>
            </a:xfrm>
          </p:grpSpPr>
          <p:sp>
            <p:nvSpPr>
              <p:cNvPr id="12" name="六边形 11"/>
              <p:cNvSpPr>
                <a:spLocks noChangeAspect="1"/>
              </p:cNvSpPr>
              <p:nvPr/>
            </p:nvSpPr>
            <p:spPr>
              <a:xfrm>
                <a:off x="1017666" y="1609725"/>
                <a:ext cx="1241816" cy="1034848"/>
              </a:xfrm>
              <a:prstGeom prst="hexagon">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a:spLocks noChangeAspect="1"/>
              </p:cNvSpPr>
              <p:nvPr/>
            </p:nvSpPr>
            <p:spPr>
              <a:xfrm>
                <a:off x="1120174" y="1695149"/>
                <a:ext cx="1036800" cy="864000"/>
              </a:xfrm>
              <a:prstGeom prst="hexagon">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10"/>
            <p:cNvSpPr txBox="1"/>
            <p:nvPr/>
          </p:nvSpPr>
          <p:spPr>
            <a:xfrm>
              <a:off x="1274211" y="3058089"/>
              <a:ext cx="783616" cy="328614"/>
            </a:xfrm>
            <a:prstGeom prst="rect">
              <a:avLst/>
            </a:prstGeom>
            <a:noFill/>
          </p:spPr>
          <p:txBody>
            <a:bodyPr wrap="none" rtlCol="0">
              <a:spAutoFit/>
            </a:bodyPr>
            <a:lstStyle/>
            <a:p>
              <a:pPr algn="r"/>
              <a:r>
                <a:rPr lang="zh-CN" altLang="en-US" sz="2000" dirty="0">
                  <a:solidFill>
                    <a:schemeClr val="bg1"/>
                  </a:solidFill>
                  <a:latin typeface="方正兰亭中黑_GBK" panose="02000000000000000000" pitchFamily="2" charset="-122"/>
                  <a:ea typeface="方正兰亭中黑_GBK" panose="02000000000000000000" pitchFamily="2" charset="-122"/>
                </a:rPr>
                <a:t>方法一</a:t>
              </a:r>
            </a:p>
          </p:txBody>
        </p:sp>
      </p:grpSp>
      <p:grpSp>
        <p:nvGrpSpPr>
          <p:cNvPr id="14" name="组合 13"/>
          <p:cNvGrpSpPr>
            <a:grpSpLocks noChangeAspect="1"/>
          </p:cNvGrpSpPr>
          <p:nvPr/>
        </p:nvGrpSpPr>
        <p:grpSpPr>
          <a:xfrm>
            <a:off x="3596928" y="3022987"/>
            <a:ext cx="1511998" cy="1260000"/>
            <a:chOff x="1017666" y="3929062"/>
            <a:chExt cx="1241816" cy="1034848"/>
          </a:xfrm>
        </p:grpSpPr>
        <p:grpSp>
          <p:nvGrpSpPr>
            <p:cNvPr id="15" name="组合 14"/>
            <p:cNvGrpSpPr/>
            <p:nvPr/>
          </p:nvGrpSpPr>
          <p:grpSpPr>
            <a:xfrm>
              <a:off x="1017666" y="3929062"/>
              <a:ext cx="1241816" cy="1034848"/>
              <a:chOff x="1017666" y="1609725"/>
              <a:chExt cx="1241816" cy="1034848"/>
            </a:xfrm>
          </p:grpSpPr>
          <p:sp>
            <p:nvSpPr>
              <p:cNvPr id="17" name="六边形 16"/>
              <p:cNvSpPr>
                <a:spLocks noChangeAspect="1"/>
              </p:cNvSpPr>
              <p:nvPr/>
            </p:nvSpPr>
            <p:spPr>
              <a:xfrm>
                <a:off x="1017666" y="1609725"/>
                <a:ext cx="1241816" cy="1034848"/>
              </a:xfrm>
              <a:prstGeom prst="hexagon">
                <a:avLst/>
              </a:prstGeom>
              <a:solidFill>
                <a:schemeClr val="bg1"/>
              </a:solidFill>
              <a:ln w="6350">
                <a:solidFill>
                  <a:srgbClr val="013B6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六边形 17"/>
              <p:cNvSpPr>
                <a:spLocks noChangeAspect="1"/>
              </p:cNvSpPr>
              <p:nvPr/>
            </p:nvSpPr>
            <p:spPr>
              <a:xfrm>
                <a:off x="1120174" y="1695149"/>
                <a:ext cx="1036800" cy="864000"/>
              </a:xfrm>
              <a:prstGeom prst="hexagon">
                <a:avLst/>
              </a:prstGeom>
              <a:solidFill>
                <a:srgbClr val="013B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5"/>
            <p:cNvSpPr txBox="1"/>
            <p:nvPr/>
          </p:nvSpPr>
          <p:spPr>
            <a:xfrm>
              <a:off x="1266108" y="4274220"/>
              <a:ext cx="783616" cy="328614"/>
            </a:xfrm>
            <a:prstGeom prst="rect">
              <a:avLst/>
            </a:prstGeom>
            <a:noFill/>
          </p:spPr>
          <p:txBody>
            <a:bodyPr wrap="none" rtlCol="0">
              <a:spAutoFit/>
            </a:bodyPr>
            <a:lstStyle/>
            <a:p>
              <a:pPr algn="r"/>
              <a:r>
                <a:rPr lang="zh-CN" altLang="en-US" sz="2000" dirty="0" smtClean="0">
                  <a:solidFill>
                    <a:schemeClr val="bg1"/>
                  </a:solidFill>
                  <a:latin typeface="方正兰亭中黑_GBK" panose="02000000000000000000" pitchFamily="2" charset="-122"/>
                  <a:ea typeface="方正兰亭中黑_GBK" panose="02000000000000000000" pitchFamily="2" charset="-122"/>
                </a:rPr>
                <a:t>方法四</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grpSp>
        <p:nvGrpSpPr>
          <p:cNvPr id="19" name="组合 18"/>
          <p:cNvGrpSpPr>
            <a:grpSpLocks noChangeAspect="1"/>
          </p:cNvGrpSpPr>
          <p:nvPr/>
        </p:nvGrpSpPr>
        <p:grpSpPr>
          <a:xfrm>
            <a:off x="4896948" y="2326418"/>
            <a:ext cx="1511998" cy="1260000"/>
            <a:chOff x="1017666" y="2695004"/>
            <a:chExt cx="1241816" cy="1034848"/>
          </a:xfrm>
        </p:grpSpPr>
        <p:grpSp>
          <p:nvGrpSpPr>
            <p:cNvPr id="20" name="组合 19"/>
            <p:cNvGrpSpPr/>
            <p:nvPr/>
          </p:nvGrpSpPr>
          <p:grpSpPr>
            <a:xfrm>
              <a:off x="1017666" y="2695004"/>
              <a:ext cx="1241816" cy="1034848"/>
              <a:chOff x="1017666" y="1609725"/>
              <a:chExt cx="1241816" cy="1034848"/>
            </a:xfrm>
          </p:grpSpPr>
          <p:sp>
            <p:nvSpPr>
              <p:cNvPr id="22" name="六边形 21"/>
              <p:cNvSpPr>
                <a:spLocks noChangeAspect="1"/>
              </p:cNvSpPr>
              <p:nvPr/>
            </p:nvSpPr>
            <p:spPr>
              <a:xfrm>
                <a:off x="1017666" y="1609725"/>
                <a:ext cx="1241816" cy="1034848"/>
              </a:xfrm>
              <a:prstGeom prst="hexagon">
                <a:avLst/>
              </a:prstGeom>
              <a:solidFill>
                <a:schemeClr val="bg1"/>
              </a:solidFill>
              <a:ln w="63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a:spLocks noChangeAspect="1"/>
              </p:cNvSpPr>
              <p:nvPr/>
            </p:nvSpPr>
            <p:spPr>
              <a:xfrm>
                <a:off x="1120174" y="1695149"/>
                <a:ext cx="1036800" cy="864000"/>
              </a:xfrm>
              <a:prstGeom prst="hexagon">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1274211" y="3058089"/>
              <a:ext cx="783616" cy="328614"/>
            </a:xfrm>
            <a:prstGeom prst="rect">
              <a:avLst/>
            </a:prstGeom>
            <a:noFill/>
          </p:spPr>
          <p:txBody>
            <a:bodyPr wrap="none" rtlCol="0">
              <a:spAutoFit/>
            </a:bodyPr>
            <a:lstStyle/>
            <a:p>
              <a:pPr algn="r"/>
              <a:r>
                <a:rPr lang="zh-CN" altLang="en-US" sz="2000" dirty="0" smtClean="0">
                  <a:solidFill>
                    <a:schemeClr val="bg1"/>
                  </a:solidFill>
                  <a:latin typeface="方正兰亭中黑_GBK" panose="02000000000000000000" pitchFamily="2" charset="-122"/>
                  <a:ea typeface="方正兰亭中黑_GBK" panose="02000000000000000000" pitchFamily="2" charset="-122"/>
                </a:rPr>
                <a:t>方法三</a:t>
              </a:r>
              <a:endParaRPr lang="zh-CN" altLang="en-US" sz="2000" dirty="0">
                <a:solidFill>
                  <a:schemeClr val="bg1"/>
                </a:solidFill>
                <a:latin typeface="方正兰亭中黑_GBK" panose="02000000000000000000" pitchFamily="2" charset="-122"/>
                <a:ea typeface="方正兰亭中黑_GBK" panose="02000000000000000000" pitchFamily="2" charset="-122"/>
              </a:endParaRPr>
            </a:p>
          </p:txBody>
        </p:sp>
      </p:grpSp>
      <p:sp>
        <p:nvSpPr>
          <p:cNvPr id="24" name="Rectangle 13" descr="FD1DDF730CE4456e89755B07FE1653D0# #Rectangle 13"/>
          <p:cNvSpPr>
            <a:spLocks noChangeArrowheads="1"/>
          </p:cNvSpPr>
          <p:nvPr/>
        </p:nvSpPr>
        <p:spPr bwMode="auto">
          <a:xfrm>
            <a:off x="515790"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dirty="0" smtClean="0">
                <a:latin typeface="方正兰亭中黑_GBK" pitchFamily="2" charset="-122"/>
                <a:ea typeface="方正兰亭中黑_GBK" pitchFamily="2" charset="-122"/>
              </a:rPr>
              <a:t>点击添加标题</a:t>
            </a:r>
            <a:endParaRPr lang="en-US" altLang="zh-CN" sz="1600" dirty="0">
              <a:latin typeface="方正兰亭中黑_GBK" pitchFamily="2" charset="-122"/>
              <a:ea typeface="方正兰亭中黑_GBK" pitchFamily="2" charset="-122"/>
            </a:endParaRPr>
          </a:p>
        </p:txBody>
      </p:sp>
      <p:sp>
        <p:nvSpPr>
          <p:cNvPr id="25" name="Rectangle 13" descr="FD1DDF730CE4456e89755B07FE1653D0# #Rectangle 13"/>
          <p:cNvSpPr>
            <a:spLocks noChangeArrowheads="1"/>
          </p:cNvSpPr>
          <p:nvPr/>
        </p:nvSpPr>
        <p:spPr bwMode="auto">
          <a:xfrm>
            <a:off x="515791" y="1488925"/>
            <a:ext cx="149163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lnSpc>
                <a:spcPct val="150000"/>
              </a:lnSpc>
              <a:spcBef>
                <a:spcPct val="0"/>
              </a:spcBef>
              <a:buNone/>
              <a:defRPr/>
            </a:pPr>
            <a:r>
              <a:rPr lang="zh-CN" altLang="en-US" sz="1100" dirty="0" smtClean="0">
                <a:solidFill>
                  <a:schemeClr val="tx1">
                    <a:lumMod val="75000"/>
                    <a:lumOff val="25000"/>
                  </a:schemeClr>
                </a:solidFill>
                <a:latin typeface="微软雅黑" pitchFamily="34" charset="-122"/>
                <a:ea typeface="微软雅黑" pitchFamily="34" charset="-122"/>
              </a:rPr>
              <a:t>单击此处添加</a:t>
            </a:r>
            <a:r>
              <a:rPr lang="zh-CN" altLang="en-US" sz="1100" dirty="0">
                <a:solidFill>
                  <a:schemeClr val="tx1">
                    <a:lumMod val="75000"/>
                    <a:lumOff val="25000"/>
                  </a:schemeClr>
                </a:solidFill>
                <a:latin typeface="微软雅黑" pitchFamily="34" charset="-122"/>
                <a:ea typeface="微软雅黑" pitchFamily="34" charset="-122"/>
              </a:rPr>
              <a:t>方法</a:t>
            </a:r>
            <a:r>
              <a:rPr lang="zh-CN" altLang="en-US" sz="1100" dirty="0" smtClean="0">
                <a:solidFill>
                  <a:schemeClr val="tx1">
                    <a:lumMod val="75000"/>
                    <a:lumOff val="25000"/>
                  </a:schemeClr>
                </a:solidFill>
                <a:latin typeface="微软雅黑" pitchFamily="34" charset="-122"/>
                <a:ea typeface="微软雅黑" pitchFamily="34" charset="-122"/>
              </a:rPr>
              <a:t>阐述，添加简短问题说明文字，方法与措施的具体说明文字添加此处。</a:t>
            </a:r>
            <a:r>
              <a:rPr lang="zh-CN" altLang="en-US" sz="1100" dirty="0">
                <a:solidFill>
                  <a:schemeClr val="tx1">
                    <a:lumMod val="75000"/>
                    <a:lumOff val="25000"/>
                  </a:schemeClr>
                </a:solidFill>
                <a:latin typeface="微软雅黑" pitchFamily="34" charset="-122"/>
                <a:ea typeface="微软雅黑" pitchFamily="34" charset="-122"/>
              </a:rPr>
              <a:t>单击此处添加方法</a:t>
            </a:r>
            <a:r>
              <a:rPr lang="zh-CN" altLang="en-US" sz="1100" dirty="0" smtClean="0">
                <a:solidFill>
                  <a:schemeClr val="tx1">
                    <a:lumMod val="75000"/>
                    <a:lumOff val="25000"/>
                  </a:schemeClr>
                </a:solidFill>
                <a:latin typeface="微软雅黑" pitchFamily="34" charset="-122"/>
                <a:ea typeface="微软雅黑" pitchFamily="34" charset="-122"/>
              </a:rPr>
              <a:t>阐述</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26" name="Rectangle 13" descr="FD1DDF730CE4456e89755B07FE1653D0# #Rectangle 13"/>
          <p:cNvSpPr>
            <a:spLocks noChangeArrowheads="1"/>
          </p:cNvSpPr>
          <p:nvPr/>
        </p:nvSpPr>
        <p:spPr bwMode="auto">
          <a:xfrm>
            <a:off x="5364088" y="1131590"/>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dirty="0" smtClean="0">
                <a:latin typeface="方正兰亭中黑_GBK" pitchFamily="2" charset="-122"/>
                <a:ea typeface="方正兰亭中黑_GBK" pitchFamily="2" charset="-122"/>
              </a:rPr>
              <a:t>点击添加标题</a:t>
            </a:r>
            <a:endParaRPr lang="en-US" altLang="zh-CN" sz="1600" dirty="0">
              <a:latin typeface="方正兰亭中黑_GBK" pitchFamily="2" charset="-122"/>
              <a:ea typeface="方正兰亭中黑_GBK" pitchFamily="2" charset="-122"/>
            </a:endParaRPr>
          </a:p>
        </p:txBody>
      </p:sp>
      <p:sp>
        <p:nvSpPr>
          <p:cNvPr id="27" name="Rectangle 13" descr="FD1DDF730CE4456e89755B07FE1653D0# #Rectangle 13"/>
          <p:cNvSpPr>
            <a:spLocks noChangeArrowheads="1"/>
          </p:cNvSpPr>
          <p:nvPr/>
        </p:nvSpPr>
        <p:spPr bwMode="auto">
          <a:xfrm>
            <a:off x="5364088" y="1488925"/>
            <a:ext cx="288032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lnSpc>
                <a:spcPct val="150000"/>
              </a:lnSpc>
              <a:spcBef>
                <a:spcPct val="0"/>
              </a:spcBef>
              <a:buNone/>
              <a:defRPr/>
            </a:pPr>
            <a:r>
              <a:rPr lang="zh-CN" altLang="en-US" sz="1100" dirty="0">
                <a:solidFill>
                  <a:schemeClr val="tx1">
                    <a:lumMod val="75000"/>
                    <a:lumOff val="25000"/>
                  </a:schemeClr>
                </a:solidFill>
                <a:latin typeface="微软雅黑" pitchFamily="34" charset="-122"/>
                <a:ea typeface="微软雅黑" pitchFamily="34" charset="-122"/>
              </a:rPr>
              <a:t>单击此处添加方法阐述，添加简短问题说明文字，方法与措施的具体说明文字添加此处。单击此处添加方法阐述</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28" name="Rectangle 13" descr="FD1DDF730CE4456e89755B07FE1653D0# #Rectangle 13"/>
          <p:cNvSpPr>
            <a:spLocks noChangeArrowheads="1"/>
          </p:cNvSpPr>
          <p:nvPr/>
        </p:nvSpPr>
        <p:spPr bwMode="auto">
          <a:xfrm>
            <a:off x="525698" y="3704851"/>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dirty="0" smtClean="0">
                <a:latin typeface="方正兰亭中黑_GBK" pitchFamily="2" charset="-122"/>
                <a:ea typeface="方正兰亭中黑_GBK" pitchFamily="2" charset="-122"/>
              </a:rPr>
              <a:t>点击添加标题</a:t>
            </a:r>
            <a:endParaRPr lang="en-US" altLang="zh-CN" sz="1600" dirty="0">
              <a:latin typeface="方正兰亭中黑_GBK" pitchFamily="2" charset="-122"/>
              <a:ea typeface="方正兰亭中黑_GBK" pitchFamily="2" charset="-122"/>
            </a:endParaRPr>
          </a:p>
        </p:txBody>
      </p:sp>
      <p:sp>
        <p:nvSpPr>
          <p:cNvPr id="30" name="Rectangle 13" descr="FD1DDF730CE4456e89755B07FE1653D0# #Rectangle 13"/>
          <p:cNvSpPr>
            <a:spLocks noChangeArrowheads="1"/>
          </p:cNvSpPr>
          <p:nvPr/>
        </p:nvSpPr>
        <p:spPr bwMode="auto">
          <a:xfrm>
            <a:off x="6588224" y="3160443"/>
            <a:ext cx="1707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eaLnBrk="1" hangingPunct="1">
              <a:spcBef>
                <a:spcPct val="0"/>
              </a:spcBef>
              <a:buNone/>
              <a:defRPr/>
            </a:pPr>
            <a:r>
              <a:rPr lang="zh-CN" altLang="en-US" sz="1600" dirty="0" smtClean="0">
                <a:latin typeface="方正兰亭中黑_GBK" pitchFamily="2" charset="-122"/>
                <a:ea typeface="方正兰亭中黑_GBK" pitchFamily="2" charset="-122"/>
              </a:rPr>
              <a:t>点击添加标题</a:t>
            </a:r>
            <a:endParaRPr lang="en-US" altLang="zh-CN" sz="1600" dirty="0">
              <a:latin typeface="方正兰亭中黑_GBK" pitchFamily="2" charset="-122"/>
              <a:ea typeface="方正兰亭中黑_GBK" pitchFamily="2" charset="-122"/>
            </a:endParaRPr>
          </a:p>
        </p:txBody>
      </p:sp>
      <p:sp>
        <p:nvSpPr>
          <p:cNvPr id="31" name="Rectangle 13" descr="FD1DDF730CE4456e89755B07FE1653D0# #Rectangle 13"/>
          <p:cNvSpPr>
            <a:spLocks noChangeArrowheads="1"/>
          </p:cNvSpPr>
          <p:nvPr/>
        </p:nvSpPr>
        <p:spPr bwMode="auto">
          <a:xfrm>
            <a:off x="6588224" y="3517778"/>
            <a:ext cx="1728192"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lnSpc>
                <a:spcPct val="150000"/>
              </a:lnSpc>
              <a:spcBef>
                <a:spcPct val="0"/>
              </a:spcBef>
              <a:buNone/>
              <a:defRPr/>
            </a:pPr>
            <a:r>
              <a:rPr lang="zh-CN" altLang="en-US" sz="1100" dirty="0">
                <a:solidFill>
                  <a:schemeClr val="tx1">
                    <a:lumMod val="75000"/>
                    <a:lumOff val="25000"/>
                  </a:schemeClr>
                </a:solidFill>
                <a:latin typeface="微软雅黑" pitchFamily="34" charset="-122"/>
                <a:ea typeface="微软雅黑" pitchFamily="34" charset="-122"/>
              </a:rPr>
              <a:t>单击此处添加方法阐述，添加简短问题说明文字，方法与措施的具体说明文字添加此处。单击此处添加方法阐述</a:t>
            </a:r>
            <a:r>
              <a:rPr lang="zh-CN" altLang="en-US" sz="1100" dirty="0" smtClean="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grpSp>
        <p:nvGrpSpPr>
          <p:cNvPr id="32" name="组合 31"/>
          <p:cNvGrpSpPr/>
          <p:nvPr/>
        </p:nvGrpSpPr>
        <p:grpSpPr>
          <a:xfrm>
            <a:off x="611560" y="1470144"/>
            <a:ext cx="2440674" cy="856274"/>
            <a:chOff x="611560" y="1470144"/>
            <a:chExt cx="2440674" cy="856274"/>
          </a:xfrm>
        </p:grpSpPr>
        <p:cxnSp>
          <p:nvCxnSpPr>
            <p:cNvPr id="33" name="直接连接符 32"/>
            <p:cNvCxnSpPr/>
            <p:nvPr/>
          </p:nvCxnSpPr>
          <p:spPr>
            <a:xfrm>
              <a:off x="611560" y="1470144"/>
              <a:ext cx="187220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483768" y="1470144"/>
              <a:ext cx="568466" cy="856274"/>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flipH="1">
            <a:off x="4932040" y="1470144"/>
            <a:ext cx="3312368" cy="453534"/>
            <a:chOff x="-380931" y="1470144"/>
            <a:chExt cx="3312368" cy="453534"/>
          </a:xfrm>
        </p:grpSpPr>
        <p:cxnSp>
          <p:nvCxnSpPr>
            <p:cNvPr id="36" name="直接连接符 35"/>
            <p:cNvCxnSpPr/>
            <p:nvPr/>
          </p:nvCxnSpPr>
          <p:spPr>
            <a:xfrm>
              <a:off x="-380931" y="1470144"/>
              <a:ext cx="2864699" cy="0"/>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2483767" y="1470144"/>
              <a:ext cx="447670" cy="453534"/>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a:off x="611560" y="4039559"/>
            <a:ext cx="3168352" cy="0"/>
          </a:xfrm>
          <a:prstGeom prst="line">
            <a:avLst/>
          </a:prstGeom>
          <a:ln w="6350">
            <a:solidFill>
              <a:srgbClr val="013B6D"/>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144368" y="3498997"/>
            <a:ext cx="213245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74" y="4322491"/>
            <a:ext cx="5923060" cy="1080825"/>
          </a:xfrm>
          <a:prstGeom prst="rect">
            <a:avLst/>
          </a:prstGeom>
        </p:spPr>
      </p:pic>
    </p:spTree>
    <p:extLst>
      <p:ext uri="{BB962C8B-B14F-4D97-AF65-F5344CB8AC3E}">
        <p14:creationId xmlns:p14="http://schemas.microsoft.com/office/powerpoint/2010/main" val="279860009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1000"/>
                                        <p:tgtEl>
                                          <p:spTgt spid="32"/>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1000"/>
                                        <p:tgtEl>
                                          <p:spTgt spid="3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2"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right)">
                                      <p:cBhvr>
                                        <p:cTn id="57" dur="1000"/>
                                        <p:tgtEl>
                                          <p:spTgt spid="38"/>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22" presetClass="entr" presetSubtype="8"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1000"/>
                                        <p:tgtEl>
                                          <p:spTgt spid="39"/>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1000"/>
                                        <p:tgtEl>
                                          <p:spTgt spid="31"/>
                                        </p:tgtEl>
                                      </p:cBhvr>
                                    </p:animEffect>
                                    <p:anim calcmode="lin" valueType="num">
                                      <p:cBhvr>
                                        <p:cTn id="70" dur="1000" fill="hold"/>
                                        <p:tgtEl>
                                          <p:spTgt spid="31"/>
                                        </p:tgtEl>
                                        <p:attrNameLst>
                                          <p:attrName>ppt_x</p:attrName>
                                        </p:attrNameLst>
                                      </p:cBhvr>
                                      <p:tavLst>
                                        <p:tav tm="0">
                                          <p:val>
                                            <p:strVal val="#ppt_x"/>
                                          </p:val>
                                        </p:tav>
                                        <p:tav tm="100000">
                                          <p:val>
                                            <p:strVal val="#ppt_x"/>
                                          </p:val>
                                        </p:tav>
                                      </p:tavLst>
                                    </p:anim>
                                    <p:anim calcmode="lin" valueType="num">
                                      <p:cBhvr>
                                        <p:cTn id="71" dur="1000" fill="hold"/>
                                        <p:tgtEl>
                                          <p:spTgt spid="31"/>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理论基础与文献综述</a:t>
              </a:r>
              <a:endParaRPr lang="zh-CN" altLang="en-US" sz="2400" b="1" dirty="0">
                <a:solidFill>
                  <a:schemeClr val="bg1"/>
                </a:solidFill>
                <a:latin typeface="微软雅黑" pitchFamily="34" charset="-122"/>
                <a:ea typeface="微软雅黑" pitchFamily="34" charset="-122"/>
              </a:endParaRPr>
            </a:p>
          </p:txBody>
        </p:sp>
      </p:grpSp>
      <p:grpSp>
        <p:nvGrpSpPr>
          <p:cNvPr id="4" name="Group 66"/>
          <p:cNvGrpSpPr>
            <a:grpSpLocks/>
          </p:cNvGrpSpPr>
          <p:nvPr/>
        </p:nvGrpSpPr>
        <p:grpSpPr bwMode="auto">
          <a:xfrm>
            <a:off x="289822" y="984002"/>
            <a:ext cx="4453517" cy="3745706"/>
            <a:chOff x="720" y="839"/>
            <a:chExt cx="3740" cy="3146"/>
          </a:xfrm>
          <a:solidFill>
            <a:srgbClr val="E8E8E6"/>
          </a:solidFill>
        </p:grpSpPr>
        <p:sp>
          <p:nvSpPr>
            <p:cNvPr id="5"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8"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9"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2"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3"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rgbClr val="414455"/>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67" name="Freeform 78"/>
          <p:cNvSpPr>
            <a:spLocks/>
          </p:cNvSpPr>
          <p:nvPr/>
        </p:nvSpPr>
        <p:spPr bwMode="gray">
          <a:xfrm>
            <a:off x="3228666" y="3936751"/>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13B6D"/>
          </a:solidFill>
          <a:ln w="6350">
            <a:solidFill>
              <a:srgbClr val="FFFFFF"/>
            </a:solidFill>
            <a:prstDash val="solid"/>
            <a:round/>
            <a:headEnd/>
            <a:tailEnd/>
          </a:ln>
        </p:spPr>
        <p:txBody>
          <a:bodyPr lIns="68567" tIns="34284" rIns="68567" bIns="3428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Freeform 92"/>
          <p:cNvSpPr>
            <a:spLocks/>
          </p:cNvSpPr>
          <p:nvPr/>
        </p:nvSpPr>
        <p:spPr bwMode="gray">
          <a:xfrm>
            <a:off x="3541843" y="2612776"/>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13B6D"/>
          </a:solidFill>
          <a:ln w="6350">
            <a:solidFill>
              <a:srgbClr val="FFFFFF"/>
            </a:solidFill>
            <a:prstDash val="solid"/>
            <a:round/>
            <a:headEnd/>
            <a:tailEnd/>
          </a:ln>
        </p:spPr>
        <p:txBody>
          <a:bodyPr lIns="68567" tIns="34284" rIns="68567" bIns="3428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100"/>
          <p:cNvSpPr>
            <a:spLocks/>
          </p:cNvSpPr>
          <p:nvPr/>
        </p:nvSpPr>
        <p:spPr bwMode="gray">
          <a:xfrm>
            <a:off x="3770472" y="2007939"/>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13B6D"/>
          </a:solidFill>
          <a:ln w="6350">
            <a:solidFill>
              <a:srgbClr val="FFFFFF"/>
            </a:solidFill>
            <a:prstDash val="solid"/>
            <a:round/>
            <a:headEnd/>
            <a:tailEnd/>
          </a:ln>
        </p:spPr>
        <p:txBody>
          <a:bodyPr lIns="68567" tIns="34284" rIns="68567" bIns="3428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Freeform 82"/>
          <p:cNvSpPr>
            <a:spLocks/>
          </p:cNvSpPr>
          <p:nvPr/>
        </p:nvSpPr>
        <p:spPr bwMode="gray">
          <a:xfrm>
            <a:off x="3895598" y="3291431"/>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13B6D"/>
          </a:solidFill>
          <a:ln w="6350">
            <a:solidFill>
              <a:srgbClr val="FFFFFF"/>
            </a:solidFill>
            <a:prstDash val="solid"/>
            <a:round/>
            <a:headEnd/>
            <a:tailEnd/>
          </a:ln>
        </p:spPr>
        <p:txBody>
          <a:bodyPr lIns="68567" tIns="34284" rIns="68567" bIns="34284"/>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71" name="直接连接符 70"/>
          <p:cNvCxnSpPr/>
          <p:nvPr/>
        </p:nvCxnSpPr>
        <p:spPr>
          <a:xfrm>
            <a:off x="4220841" y="2328813"/>
            <a:ext cx="189334" cy="186333"/>
          </a:xfrm>
          <a:prstGeom prst="line">
            <a:avLst/>
          </a:prstGeom>
          <a:noFill/>
          <a:ln w="9525" cap="flat" cmpd="sng" algn="ctr">
            <a:solidFill>
              <a:srgbClr val="FFFFFF">
                <a:lumMod val="50000"/>
              </a:srgbClr>
            </a:solidFill>
            <a:prstDash val="solid"/>
          </a:ln>
          <a:effectLst/>
        </p:spPr>
      </p:cxnSp>
      <p:cxnSp>
        <p:nvCxnSpPr>
          <p:cNvPr id="72" name="直接连接符 71"/>
          <p:cNvCxnSpPr/>
          <p:nvPr/>
        </p:nvCxnSpPr>
        <p:spPr>
          <a:xfrm>
            <a:off x="4410175" y="2515145"/>
            <a:ext cx="1688957" cy="0"/>
          </a:xfrm>
          <a:prstGeom prst="line">
            <a:avLst/>
          </a:prstGeom>
          <a:noFill/>
          <a:ln w="9525" cap="flat" cmpd="sng" algn="ctr">
            <a:solidFill>
              <a:srgbClr val="FFFFFF">
                <a:lumMod val="50000"/>
              </a:srgbClr>
            </a:solidFill>
            <a:prstDash val="solid"/>
          </a:ln>
          <a:effectLst/>
        </p:spPr>
      </p:cxnSp>
      <p:cxnSp>
        <p:nvCxnSpPr>
          <p:cNvPr id="73" name="直接连接符 72"/>
          <p:cNvCxnSpPr/>
          <p:nvPr/>
        </p:nvCxnSpPr>
        <p:spPr>
          <a:xfrm>
            <a:off x="4060729" y="2710942"/>
            <a:ext cx="189334" cy="186333"/>
          </a:xfrm>
          <a:prstGeom prst="line">
            <a:avLst/>
          </a:prstGeom>
          <a:noFill/>
          <a:ln w="9525" cap="flat" cmpd="sng" algn="ctr">
            <a:solidFill>
              <a:srgbClr val="FFFFFF">
                <a:lumMod val="50000"/>
              </a:srgbClr>
            </a:solidFill>
            <a:prstDash val="solid"/>
          </a:ln>
          <a:effectLst/>
        </p:spPr>
      </p:cxnSp>
      <p:cxnSp>
        <p:nvCxnSpPr>
          <p:cNvPr id="74" name="直接连接符 73"/>
          <p:cNvCxnSpPr/>
          <p:nvPr/>
        </p:nvCxnSpPr>
        <p:spPr>
          <a:xfrm>
            <a:off x="4250063" y="2897274"/>
            <a:ext cx="1849069" cy="0"/>
          </a:xfrm>
          <a:prstGeom prst="line">
            <a:avLst/>
          </a:prstGeom>
          <a:noFill/>
          <a:ln w="9525" cap="flat" cmpd="sng" algn="ctr">
            <a:solidFill>
              <a:srgbClr val="FFFFFF">
                <a:lumMod val="50000"/>
              </a:srgbClr>
            </a:solidFill>
            <a:prstDash val="solid"/>
          </a:ln>
          <a:effectLst/>
        </p:spPr>
      </p:cxnSp>
      <p:cxnSp>
        <p:nvCxnSpPr>
          <p:cNvPr id="75" name="直接连接符 74"/>
          <p:cNvCxnSpPr/>
          <p:nvPr/>
        </p:nvCxnSpPr>
        <p:spPr>
          <a:xfrm flipV="1">
            <a:off x="4172955" y="3395017"/>
            <a:ext cx="237218" cy="153590"/>
          </a:xfrm>
          <a:prstGeom prst="line">
            <a:avLst/>
          </a:prstGeom>
          <a:noFill/>
          <a:ln w="9525" cap="flat" cmpd="sng" algn="ctr">
            <a:solidFill>
              <a:srgbClr val="FFFFFF">
                <a:lumMod val="50000"/>
              </a:srgbClr>
            </a:solidFill>
            <a:prstDash val="solid"/>
          </a:ln>
          <a:effectLst/>
        </p:spPr>
      </p:cxnSp>
      <p:cxnSp>
        <p:nvCxnSpPr>
          <p:cNvPr id="76" name="直接连接符 75"/>
          <p:cNvCxnSpPr/>
          <p:nvPr/>
        </p:nvCxnSpPr>
        <p:spPr>
          <a:xfrm>
            <a:off x="4410175" y="3395017"/>
            <a:ext cx="1688957" cy="0"/>
          </a:xfrm>
          <a:prstGeom prst="line">
            <a:avLst/>
          </a:prstGeom>
          <a:noFill/>
          <a:ln w="9525" cap="flat" cmpd="sng" algn="ctr">
            <a:solidFill>
              <a:srgbClr val="FFFFFF">
                <a:lumMod val="50000"/>
              </a:srgbClr>
            </a:solidFill>
            <a:prstDash val="solid"/>
          </a:ln>
          <a:effectLst/>
        </p:spPr>
      </p:cxnSp>
      <p:cxnSp>
        <p:nvCxnSpPr>
          <p:cNvPr id="77" name="直接连接符 76"/>
          <p:cNvCxnSpPr/>
          <p:nvPr/>
        </p:nvCxnSpPr>
        <p:spPr>
          <a:xfrm>
            <a:off x="3678782" y="4258816"/>
            <a:ext cx="189334" cy="186333"/>
          </a:xfrm>
          <a:prstGeom prst="line">
            <a:avLst/>
          </a:prstGeom>
          <a:noFill/>
          <a:ln w="9525" cap="flat" cmpd="sng" algn="ctr">
            <a:solidFill>
              <a:srgbClr val="FFFFFF">
                <a:lumMod val="50000"/>
              </a:srgbClr>
            </a:solidFill>
            <a:prstDash val="solid"/>
          </a:ln>
          <a:effectLst/>
        </p:spPr>
      </p:cxnSp>
      <p:cxnSp>
        <p:nvCxnSpPr>
          <p:cNvPr id="78" name="直接连接符 77"/>
          <p:cNvCxnSpPr/>
          <p:nvPr/>
        </p:nvCxnSpPr>
        <p:spPr>
          <a:xfrm>
            <a:off x="3868116" y="4445148"/>
            <a:ext cx="1642316" cy="0"/>
          </a:xfrm>
          <a:prstGeom prst="line">
            <a:avLst/>
          </a:prstGeom>
          <a:noFill/>
          <a:ln w="9525" cap="flat" cmpd="sng" algn="ctr">
            <a:solidFill>
              <a:srgbClr val="FFFFFF">
                <a:lumMod val="50000"/>
              </a:srgbClr>
            </a:solidFill>
            <a:prstDash val="solid"/>
          </a:ln>
          <a:effectLst/>
        </p:spPr>
      </p:cxnSp>
      <p:sp>
        <p:nvSpPr>
          <p:cNvPr id="79" name="矩形 78"/>
          <p:cNvSpPr/>
          <p:nvPr/>
        </p:nvSpPr>
        <p:spPr>
          <a:xfrm>
            <a:off x="4921734" y="2154803"/>
            <a:ext cx="1234359" cy="288498"/>
          </a:xfrm>
          <a:prstGeom prst="rect">
            <a:avLst/>
          </a:prstGeom>
        </p:spPr>
        <p:txBody>
          <a:bodyPr wrap="none" lIns="68567" tIns="34284" rIns="68567" bIns="34284">
            <a:spAutoFit/>
          </a:bodyPr>
          <a:lstStyle/>
          <a:p>
            <a:r>
              <a:rPr lang="zh-CN" altLang="en-US" sz="1400" dirty="0">
                <a:solidFill>
                  <a:srgbClr val="002060"/>
                </a:solidFill>
                <a:latin typeface="微软雅黑" pitchFamily="34" charset="-122"/>
                <a:ea typeface="微软雅黑" pitchFamily="34" charset="-122"/>
                <a:cs typeface="华文黑体" pitchFamily="2" charset="-122"/>
              </a:rPr>
              <a:t>点击添加文本</a:t>
            </a:r>
            <a:endParaRPr lang="zh-CN" altLang="en-US" sz="1400" dirty="0">
              <a:solidFill>
                <a:srgbClr val="002060"/>
              </a:solidFill>
              <a:latin typeface="微软雅黑" pitchFamily="34" charset="-122"/>
              <a:ea typeface="微软雅黑" pitchFamily="34" charset="-122"/>
            </a:endParaRPr>
          </a:p>
        </p:txBody>
      </p:sp>
      <p:sp>
        <p:nvSpPr>
          <p:cNvPr id="80" name="矩形 79"/>
          <p:cNvSpPr/>
          <p:nvPr/>
        </p:nvSpPr>
        <p:spPr>
          <a:xfrm>
            <a:off x="4921734" y="2586584"/>
            <a:ext cx="1234359" cy="288498"/>
          </a:xfrm>
          <a:prstGeom prst="rect">
            <a:avLst/>
          </a:prstGeom>
        </p:spPr>
        <p:txBody>
          <a:bodyPr wrap="none" lIns="68567" tIns="34284" rIns="68567" bIns="34284">
            <a:spAutoFit/>
          </a:bodyPr>
          <a:lstStyle/>
          <a:p>
            <a:r>
              <a:rPr lang="zh-CN" altLang="en-US" sz="1400">
                <a:solidFill>
                  <a:srgbClr val="002060"/>
                </a:solidFill>
                <a:latin typeface="微软雅黑" pitchFamily="34" charset="-122"/>
                <a:ea typeface="微软雅黑" pitchFamily="34" charset="-122"/>
                <a:cs typeface="华文黑体" pitchFamily="2" charset="-122"/>
              </a:rPr>
              <a:t>点击添加文本</a:t>
            </a:r>
            <a:endParaRPr lang="zh-CN" altLang="en-US" sz="1400">
              <a:solidFill>
                <a:srgbClr val="002060"/>
              </a:solidFill>
              <a:latin typeface="微软雅黑" pitchFamily="34" charset="-122"/>
              <a:ea typeface="微软雅黑" pitchFamily="34" charset="-122"/>
            </a:endParaRPr>
          </a:p>
        </p:txBody>
      </p:sp>
      <p:sp>
        <p:nvSpPr>
          <p:cNvPr id="81" name="矩形 80"/>
          <p:cNvSpPr/>
          <p:nvPr/>
        </p:nvSpPr>
        <p:spPr>
          <a:xfrm>
            <a:off x="4921734" y="3085663"/>
            <a:ext cx="1234359" cy="288498"/>
          </a:xfrm>
          <a:prstGeom prst="rect">
            <a:avLst/>
          </a:prstGeom>
        </p:spPr>
        <p:txBody>
          <a:bodyPr wrap="none" lIns="68567" tIns="34284" rIns="68567" bIns="34284">
            <a:spAutoFit/>
          </a:bodyPr>
          <a:lstStyle/>
          <a:p>
            <a:r>
              <a:rPr lang="zh-CN" altLang="en-US" sz="1400">
                <a:solidFill>
                  <a:srgbClr val="002060"/>
                </a:solidFill>
                <a:latin typeface="微软雅黑" pitchFamily="34" charset="-122"/>
                <a:ea typeface="微软雅黑" pitchFamily="34" charset="-122"/>
                <a:cs typeface="华文黑体" pitchFamily="2" charset="-122"/>
              </a:rPr>
              <a:t>点击添加文本</a:t>
            </a:r>
            <a:endParaRPr lang="zh-CN" altLang="en-US" sz="1400">
              <a:solidFill>
                <a:srgbClr val="002060"/>
              </a:solidFill>
              <a:latin typeface="微软雅黑" pitchFamily="34" charset="-122"/>
              <a:ea typeface="微软雅黑" pitchFamily="34" charset="-122"/>
            </a:endParaRPr>
          </a:p>
        </p:txBody>
      </p:sp>
      <p:sp>
        <p:nvSpPr>
          <p:cNvPr id="82" name="矩形 81"/>
          <p:cNvSpPr/>
          <p:nvPr/>
        </p:nvSpPr>
        <p:spPr>
          <a:xfrm>
            <a:off x="4350644" y="4083140"/>
            <a:ext cx="1234359" cy="288498"/>
          </a:xfrm>
          <a:prstGeom prst="rect">
            <a:avLst/>
          </a:prstGeom>
        </p:spPr>
        <p:txBody>
          <a:bodyPr wrap="none" lIns="68567" tIns="34284" rIns="68567" bIns="34284">
            <a:spAutoFit/>
          </a:bodyPr>
          <a:lstStyle/>
          <a:p>
            <a:r>
              <a:rPr lang="zh-CN" altLang="en-US" sz="1400">
                <a:solidFill>
                  <a:srgbClr val="002060"/>
                </a:solidFill>
                <a:latin typeface="微软雅黑" pitchFamily="34" charset="-122"/>
                <a:ea typeface="微软雅黑" pitchFamily="34" charset="-122"/>
                <a:cs typeface="华文黑体" pitchFamily="2" charset="-122"/>
              </a:rPr>
              <a:t>点击添加文本</a:t>
            </a:r>
            <a:endParaRPr lang="zh-CN" altLang="en-US" sz="1400">
              <a:solidFill>
                <a:srgbClr val="002060"/>
              </a:solidFill>
              <a:latin typeface="微软雅黑" pitchFamily="34" charset="-122"/>
              <a:ea typeface="微软雅黑" pitchFamily="34" charset="-122"/>
            </a:endParaRPr>
          </a:p>
        </p:txBody>
      </p:sp>
      <p:sp>
        <p:nvSpPr>
          <p:cNvPr id="83" name="矩形标注 82"/>
          <p:cNvSpPr/>
          <p:nvPr/>
        </p:nvSpPr>
        <p:spPr>
          <a:xfrm>
            <a:off x="6501321" y="1720999"/>
            <a:ext cx="2175135" cy="2923856"/>
          </a:xfrm>
          <a:prstGeom prst="wedgeRectCallout">
            <a:avLst>
              <a:gd name="adj1" fmla="val -72333"/>
              <a:gd name="adj2" fmla="val 19715"/>
            </a:avLst>
          </a:prstGeom>
          <a:solidFill>
            <a:srgbClr val="013B6D"/>
          </a:solidFill>
          <a:ln w="25400" cap="flat" cmpd="sng" algn="ctr">
            <a:noFill/>
            <a:prstDash val="solid"/>
          </a:ln>
          <a:effectLst/>
        </p:spPr>
        <p:txBody>
          <a:bodyPr lIns="68567" tIns="34284" rIns="68567" bIns="3428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84" name="TextBox 83"/>
          <p:cNvSpPr txBox="1"/>
          <p:nvPr/>
        </p:nvSpPr>
        <p:spPr>
          <a:xfrm>
            <a:off x="6609347" y="1822235"/>
            <a:ext cx="2067109" cy="2709973"/>
          </a:xfrm>
          <a:prstGeom prst="rect">
            <a:avLst/>
          </a:prstGeom>
          <a:noFill/>
        </p:spPr>
        <p:txBody>
          <a:bodyPr wrap="square" lIns="68567" tIns="34284" rIns="68567" bIns="34284"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kumimoji="0" lang="en-US" altLang="zh-CN" sz="12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rgbClr val="FFFFFF"/>
                </a:solidFill>
                <a:effectLst/>
                <a:uLnTx/>
                <a:uFillTx/>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115955770"/>
      </p:ext>
    </p:extLst>
  </p:cSld>
  <p:clrMapOvr>
    <a:masterClrMapping/>
  </p:clrMapOvr>
  <p:transition spd="slow"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8000" fill="hold" nodeType="afterEffect" p14:presetBounceEnd="58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58000">
                                          <p:cBhvr additive="base">
                                            <p:cTn id="12"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8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33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par>
                              <p:cTn id="67" fill="hold">
                                <p:stCondLst>
                                  <p:cond delay="380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84"/>
                                            </p:tgtEl>
                                            <p:attrNameLst>
                                              <p:attrName>style.visibility</p:attrName>
                                            </p:attrNameLst>
                                          </p:cBhvr>
                                          <p:to>
                                            <p:strVal val="visible"/>
                                          </p:to>
                                        </p:set>
                                        <p:animEffect transition="in" filter="wipe(left)">
                                          <p:cBhvr>
                                            <p:cTn id="70" dur="100"/>
                                            <p:tgtEl>
                                              <p:spTgt spid="84"/>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84"/>
                                            </p:tgtEl>
                                          </p:cBhvr>
                                          <p:to x="80000" y="100000"/>
                                        </p:animScale>
                                        <p:anim by="(#ppt_w*0.10)" calcmode="lin" valueType="num">
                                          <p:cBhvr>
                                            <p:cTn id="73" dur="50" autoRev="1" fill="hold">
                                              <p:stCondLst>
                                                <p:cond delay="0"/>
                                              </p:stCondLst>
                                            </p:cTn>
                                            <p:tgtEl>
                                              <p:spTgt spid="84"/>
                                            </p:tgtEl>
                                            <p:attrNameLst>
                                              <p:attrName>ppt_x</p:attrName>
                                            </p:attrNameLst>
                                          </p:cBhvr>
                                        </p:anim>
                                        <p:anim by="(-#ppt_w*0.10)" calcmode="lin" valueType="num">
                                          <p:cBhvr>
                                            <p:cTn id="74" dur="50" autoRev="1" fill="hold">
                                              <p:stCondLst>
                                                <p:cond delay="0"/>
                                              </p:stCondLst>
                                            </p:cTn>
                                            <p:tgtEl>
                                              <p:spTgt spid="84"/>
                                            </p:tgtEl>
                                            <p:attrNameLst>
                                              <p:attrName>ppt_y</p:attrName>
                                            </p:attrNameLst>
                                          </p:cBhvr>
                                        </p:anim>
                                        <p:animRot by="-480000">
                                          <p:cBhvr>
                                            <p:cTn id="75"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3" grpId="0" animBg="1"/>
          <p:bldP spid="84" grpId="0"/>
          <p:bldP spid="8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8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13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2800"/>
                                </p:stCondLst>
                                <p:childTnLst>
                                  <p:par>
                                    <p:cTn id="27" presetID="10"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ntr" presetSubtype="0"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500"/>
                                            <p:tgtEl>
                                              <p:spTgt spid="76"/>
                                            </p:tgtEl>
                                          </p:cBhvr>
                                        </p:animEffect>
                                      </p:childTnLst>
                                    </p:cTn>
                                  </p:par>
                                  <p:par>
                                    <p:cTn id="45" presetID="1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fade">
                                          <p:cBhvr>
                                            <p:cTn id="53" dur="500"/>
                                            <p:tgtEl>
                                              <p:spTgt spid="8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childTnLst>
                              </p:cTn>
                            </p:par>
                            <p:par>
                              <p:cTn id="63" fill="hold">
                                <p:stCondLst>
                                  <p:cond delay="3300"/>
                                </p:stCondLst>
                                <p:childTnLst>
                                  <p:par>
                                    <p:cTn id="64" presetID="2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wipe(left)">
                                          <p:cBhvr>
                                            <p:cTn id="66" dur="500"/>
                                            <p:tgtEl>
                                              <p:spTgt spid="83"/>
                                            </p:tgtEl>
                                          </p:cBhvr>
                                        </p:animEffect>
                                      </p:childTnLst>
                                    </p:cTn>
                                  </p:par>
                                </p:childTnLst>
                              </p:cTn>
                            </p:par>
                            <p:par>
                              <p:cTn id="67" fill="hold">
                                <p:stCondLst>
                                  <p:cond delay="3800"/>
                                </p:stCondLst>
                                <p:childTnLst>
                                  <p:par>
                                    <p:cTn id="68" presetID="22" presetClass="entr" presetSubtype="8" fill="hold" grpId="0" nodeType="afterEffect">
                                      <p:stCondLst>
                                        <p:cond delay="0"/>
                                      </p:stCondLst>
                                      <p:iterate type="lt">
                                        <p:tmPct val="30000"/>
                                      </p:iterate>
                                      <p:childTnLst>
                                        <p:set>
                                          <p:cBhvr>
                                            <p:cTn id="69" dur="1" fill="hold">
                                              <p:stCondLst>
                                                <p:cond delay="0"/>
                                              </p:stCondLst>
                                            </p:cTn>
                                            <p:tgtEl>
                                              <p:spTgt spid="84"/>
                                            </p:tgtEl>
                                            <p:attrNameLst>
                                              <p:attrName>style.visibility</p:attrName>
                                            </p:attrNameLst>
                                          </p:cBhvr>
                                          <p:to>
                                            <p:strVal val="visible"/>
                                          </p:to>
                                        </p:set>
                                        <p:animEffect transition="in" filter="wipe(left)">
                                          <p:cBhvr>
                                            <p:cTn id="70" dur="100"/>
                                            <p:tgtEl>
                                              <p:spTgt spid="84"/>
                                            </p:tgtEl>
                                          </p:cBhvr>
                                        </p:animEffect>
                                      </p:childTnLst>
                                    </p:cTn>
                                  </p:par>
                                  <p:par>
                                    <p:cTn id="71" presetID="36" presetClass="emph" presetSubtype="0" fill="hold" grpId="1" nodeType="withEffect">
                                      <p:stCondLst>
                                        <p:cond delay="0"/>
                                      </p:stCondLst>
                                      <p:iterate type="lt">
                                        <p:tmPct val="30000"/>
                                      </p:iterate>
                                      <p:childTnLst>
                                        <p:animScale>
                                          <p:cBhvr>
                                            <p:cTn id="72" dur="50" autoRev="1" fill="hold">
                                              <p:stCondLst>
                                                <p:cond delay="0"/>
                                              </p:stCondLst>
                                            </p:cTn>
                                            <p:tgtEl>
                                              <p:spTgt spid="84"/>
                                            </p:tgtEl>
                                          </p:cBhvr>
                                          <p:to x="80000" y="100000"/>
                                        </p:animScale>
                                        <p:anim by="(#ppt_w*0.10)" calcmode="lin" valueType="num">
                                          <p:cBhvr>
                                            <p:cTn id="73" dur="50" autoRev="1" fill="hold">
                                              <p:stCondLst>
                                                <p:cond delay="0"/>
                                              </p:stCondLst>
                                            </p:cTn>
                                            <p:tgtEl>
                                              <p:spTgt spid="84"/>
                                            </p:tgtEl>
                                            <p:attrNameLst>
                                              <p:attrName>ppt_x</p:attrName>
                                            </p:attrNameLst>
                                          </p:cBhvr>
                                        </p:anim>
                                        <p:anim by="(-#ppt_w*0.10)" calcmode="lin" valueType="num">
                                          <p:cBhvr>
                                            <p:cTn id="74" dur="50" autoRev="1" fill="hold">
                                              <p:stCondLst>
                                                <p:cond delay="0"/>
                                              </p:stCondLst>
                                            </p:cTn>
                                            <p:tgtEl>
                                              <p:spTgt spid="84"/>
                                            </p:tgtEl>
                                            <p:attrNameLst>
                                              <p:attrName>ppt_y</p:attrName>
                                            </p:attrNameLst>
                                          </p:cBhvr>
                                        </p:anim>
                                        <p:animRot by="-480000">
                                          <p:cBhvr>
                                            <p:cTn id="75"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3" grpId="0" animBg="1"/>
          <p:bldP spid="84" grpId="0"/>
          <p:bldP spid="84"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smtClean="0">
                  <a:solidFill>
                    <a:schemeClr val="bg1"/>
                  </a:solidFill>
                  <a:latin typeface="微软雅黑" pitchFamily="34" charset="-122"/>
                  <a:ea typeface="微软雅黑" pitchFamily="34" charset="-122"/>
                </a:rPr>
                <a:t>主要贡献与创新</a:t>
              </a:r>
              <a:endParaRPr lang="zh-CN" altLang="en-US" sz="2400" b="1" dirty="0">
                <a:solidFill>
                  <a:schemeClr val="bg1"/>
                </a:solidFill>
                <a:latin typeface="微软雅黑" pitchFamily="34" charset="-122"/>
                <a:ea typeface="微软雅黑" pitchFamily="34" charset="-122"/>
              </a:endParaRPr>
            </a:p>
          </p:txBody>
        </p:sp>
      </p:grpSp>
      <p:sp>
        <p:nvSpPr>
          <p:cNvPr id="4" name="Freeform 104"/>
          <p:cNvSpPr>
            <a:spLocks/>
          </p:cNvSpPr>
          <p:nvPr/>
        </p:nvSpPr>
        <p:spPr bwMode="auto">
          <a:xfrm>
            <a:off x="4659967" y="3862571"/>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013B6D"/>
          </a:solidFill>
          <a:ln>
            <a:noFill/>
          </a:ln>
          <a:extLst/>
        </p:spPr>
        <p:txBody>
          <a:bodyPr lIns="121914" tIns="60957" rIns="121914" bIns="60957"/>
          <a:lstStyle/>
          <a:p>
            <a:pPr defTabSz="1219140"/>
            <a:endParaRPr lang="zh-CN" altLang="en-US" sz="2400" kern="0">
              <a:solidFill>
                <a:sysClr val="windowText" lastClr="000000"/>
              </a:solidFill>
            </a:endParaRPr>
          </a:p>
        </p:txBody>
      </p:sp>
      <p:sp>
        <p:nvSpPr>
          <p:cNvPr id="5" name="Freeform 106"/>
          <p:cNvSpPr>
            <a:spLocks/>
          </p:cNvSpPr>
          <p:nvPr/>
        </p:nvSpPr>
        <p:spPr bwMode="auto">
          <a:xfrm>
            <a:off x="3173772" y="3843450"/>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13B6D"/>
          </a:solidFill>
          <a:ln>
            <a:noFill/>
          </a:ln>
          <a:extLst/>
        </p:spPr>
        <p:txBody>
          <a:bodyPr lIns="121914" tIns="60957" rIns="121914" bIns="60957"/>
          <a:lstStyle/>
          <a:p>
            <a:pPr defTabSz="1219140"/>
            <a:endParaRPr lang="zh-CN" altLang="en-US" sz="2400" kern="0">
              <a:solidFill>
                <a:sysClr val="windowText" lastClr="000000"/>
              </a:solidFill>
            </a:endParaRPr>
          </a:p>
        </p:txBody>
      </p:sp>
      <p:sp>
        <p:nvSpPr>
          <p:cNvPr id="6" name="Freeform 108"/>
          <p:cNvSpPr>
            <a:spLocks/>
          </p:cNvSpPr>
          <p:nvPr/>
        </p:nvSpPr>
        <p:spPr bwMode="auto">
          <a:xfrm>
            <a:off x="4464218" y="1345332"/>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13B6D"/>
          </a:solidFill>
          <a:ln>
            <a:noFill/>
          </a:ln>
          <a:extLst/>
        </p:spPr>
        <p:txBody>
          <a:bodyPr lIns="121914" tIns="60957" rIns="121914" bIns="60957"/>
          <a:lstStyle/>
          <a:p>
            <a:pPr defTabSz="1219140"/>
            <a:endParaRPr lang="zh-CN" altLang="en-US" sz="2400" kern="0">
              <a:solidFill>
                <a:sysClr val="windowText" lastClr="000000"/>
              </a:solidFill>
            </a:endParaRPr>
          </a:p>
        </p:txBody>
      </p:sp>
      <p:sp>
        <p:nvSpPr>
          <p:cNvPr id="7" name="Freeform 109"/>
          <p:cNvSpPr>
            <a:spLocks/>
          </p:cNvSpPr>
          <p:nvPr/>
        </p:nvSpPr>
        <p:spPr bwMode="auto">
          <a:xfrm>
            <a:off x="2464084" y="1353836"/>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13B6D"/>
          </a:solidFill>
          <a:ln>
            <a:noFill/>
          </a:ln>
          <a:extLst/>
        </p:spPr>
        <p:txBody>
          <a:bodyPr lIns="121914" tIns="60957" rIns="121914" bIns="60957"/>
          <a:lstStyle/>
          <a:p>
            <a:pPr defTabSz="1219140"/>
            <a:endParaRPr lang="zh-CN" altLang="en-US" sz="2400" kern="0">
              <a:solidFill>
                <a:sysClr val="windowText" lastClr="000000"/>
              </a:solidFill>
            </a:endParaRPr>
          </a:p>
        </p:txBody>
      </p:sp>
      <p:sp>
        <p:nvSpPr>
          <p:cNvPr id="8" name="Freeform 121"/>
          <p:cNvSpPr>
            <a:spLocks/>
          </p:cNvSpPr>
          <p:nvPr/>
        </p:nvSpPr>
        <p:spPr bwMode="auto">
          <a:xfrm>
            <a:off x="4192276" y="3186007"/>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13B6D"/>
          </a:solidFill>
          <a:ln>
            <a:solidFill>
              <a:srgbClr val="013B6D"/>
            </a:solidFill>
          </a:ln>
          <a:extLst/>
        </p:spPr>
        <p:txBody>
          <a:bodyPr lIns="121914" tIns="60957" rIns="121914" bIns="60957"/>
          <a:lstStyle/>
          <a:p>
            <a:pPr defTabSz="1219140"/>
            <a:endParaRPr lang="zh-CN" altLang="en-US" sz="2400" kern="0">
              <a:solidFill>
                <a:sysClr val="windowText" lastClr="000000"/>
              </a:solidFill>
            </a:endParaRPr>
          </a:p>
        </p:txBody>
      </p:sp>
      <p:sp>
        <p:nvSpPr>
          <p:cNvPr id="9" name="Freeform 122"/>
          <p:cNvSpPr>
            <a:spLocks/>
          </p:cNvSpPr>
          <p:nvPr/>
        </p:nvSpPr>
        <p:spPr bwMode="auto">
          <a:xfrm>
            <a:off x="4503847" y="3135578"/>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13B6D"/>
          </a:solidFill>
          <a:ln>
            <a:solidFill>
              <a:srgbClr val="013B6D"/>
            </a:solidFill>
          </a:ln>
          <a:extLst/>
        </p:spPr>
        <p:txBody>
          <a:bodyPr lIns="121914" tIns="60957" rIns="121914" bIns="60957"/>
          <a:lstStyle/>
          <a:p>
            <a:pPr defTabSz="1219140"/>
            <a:endParaRPr lang="zh-CN" altLang="en-US" sz="2400" kern="0">
              <a:solidFill>
                <a:sysClr val="windowText" lastClr="000000"/>
              </a:solidFill>
            </a:endParaRPr>
          </a:p>
        </p:txBody>
      </p:sp>
      <p:sp>
        <p:nvSpPr>
          <p:cNvPr id="10" name="Freeform 123"/>
          <p:cNvSpPr>
            <a:spLocks/>
          </p:cNvSpPr>
          <p:nvPr/>
        </p:nvSpPr>
        <p:spPr bwMode="auto">
          <a:xfrm>
            <a:off x="4192276" y="3489935"/>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13B6D"/>
          </a:solidFill>
          <a:ln>
            <a:solidFill>
              <a:srgbClr val="013B6D"/>
            </a:solidFill>
          </a:ln>
          <a:extLst/>
        </p:spPr>
        <p:txBody>
          <a:bodyPr lIns="121914" tIns="60957" rIns="121914" bIns="60957"/>
          <a:lstStyle/>
          <a:p>
            <a:pPr defTabSz="1219140"/>
            <a:endParaRPr lang="zh-CN" altLang="en-US" sz="2400" kern="0">
              <a:solidFill>
                <a:sysClr val="windowText" lastClr="000000"/>
              </a:solidFill>
            </a:endParaRPr>
          </a:p>
        </p:txBody>
      </p:sp>
      <p:sp>
        <p:nvSpPr>
          <p:cNvPr id="11" name="Freeform 124"/>
          <p:cNvSpPr>
            <a:spLocks/>
          </p:cNvSpPr>
          <p:nvPr/>
        </p:nvSpPr>
        <p:spPr bwMode="auto">
          <a:xfrm>
            <a:off x="4494351" y="3489935"/>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013B6D"/>
          </a:solidFill>
          <a:ln>
            <a:solidFill>
              <a:srgbClr val="013B6D"/>
            </a:solidFill>
          </a:ln>
          <a:extLst/>
        </p:spPr>
        <p:txBody>
          <a:bodyPr lIns="121914" tIns="60957" rIns="121914" bIns="60957"/>
          <a:lstStyle/>
          <a:p>
            <a:pPr defTabSz="1219140"/>
            <a:endParaRPr lang="zh-CN" altLang="en-US" sz="2400" kern="0">
              <a:solidFill>
                <a:sysClr val="windowText" lastClr="000000"/>
              </a:solidFill>
            </a:endParaRPr>
          </a:p>
        </p:txBody>
      </p:sp>
      <p:sp>
        <p:nvSpPr>
          <p:cNvPr id="12" name="矩形 1"/>
          <p:cNvSpPr>
            <a:spLocks noChangeArrowheads="1"/>
          </p:cNvSpPr>
          <p:nvPr/>
        </p:nvSpPr>
        <p:spPr bwMode="auto">
          <a:xfrm>
            <a:off x="6669142" y="1481572"/>
            <a:ext cx="2295346"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en-US"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zh-CN"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endParaRPr lang="zh-CN" altLang="zh-CN" sz="1200" b="1" dirty="0">
              <a:solidFill>
                <a:srgbClr val="595959"/>
              </a:solidFill>
              <a:latin typeface="微软雅黑" pitchFamily="34" charset="-122"/>
              <a:ea typeface="微软雅黑" pitchFamily="34" charset="-122"/>
            </a:endParaRPr>
          </a:p>
        </p:txBody>
      </p:sp>
      <p:sp>
        <p:nvSpPr>
          <p:cNvPr id="13" name="任意多边形 12"/>
          <p:cNvSpPr/>
          <p:nvPr/>
        </p:nvSpPr>
        <p:spPr>
          <a:xfrm flipH="1">
            <a:off x="576670" y="2025252"/>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rgbClr val="013B6D"/>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14" name="矩形 1"/>
          <p:cNvSpPr>
            <a:spLocks noChangeArrowheads="1"/>
          </p:cNvSpPr>
          <p:nvPr/>
        </p:nvSpPr>
        <p:spPr bwMode="auto">
          <a:xfrm>
            <a:off x="974107" y="1590286"/>
            <a:ext cx="2563370"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en-US"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zh-CN"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endParaRPr lang="zh-CN" altLang="zh-CN" sz="1200" b="1" dirty="0">
              <a:solidFill>
                <a:srgbClr val="595959"/>
              </a:solidFill>
              <a:latin typeface="微软雅黑" pitchFamily="34" charset="-122"/>
              <a:ea typeface="微软雅黑" pitchFamily="34" charset="-122"/>
            </a:endParaRPr>
          </a:p>
        </p:txBody>
      </p:sp>
      <p:sp>
        <p:nvSpPr>
          <p:cNvPr id="15" name="任意多边形 14"/>
          <p:cNvSpPr/>
          <p:nvPr/>
        </p:nvSpPr>
        <p:spPr>
          <a:xfrm flipH="1">
            <a:off x="576670" y="3596933"/>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rgbClr val="013B6D"/>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16" name="矩形 1"/>
          <p:cNvSpPr>
            <a:spLocks noChangeArrowheads="1"/>
          </p:cNvSpPr>
          <p:nvPr/>
        </p:nvSpPr>
        <p:spPr bwMode="auto">
          <a:xfrm>
            <a:off x="989508" y="3114465"/>
            <a:ext cx="255298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en-US"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zh-CN" altLang="zh-CN" sz="1400" dirty="0">
              <a:solidFill>
                <a:srgbClr val="595959"/>
              </a:solidFill>
              <a:latin typeface="微软雅黑" pitchFamily="34" charset="-122"/>
              <a:ea typeface="微软雅黑" pitchFamily="34" charset="-122"/>
            </a:endParaRPr>
          </a:p>
        </p:txBody>
      </p:sp>
      <p:sp>
        <p:nvSpPr>
          <p:cNvPr id="17" name="矩形 1"/>
          <p:cNvSpPr>
            <a:spLocks noChangeArrowheads="1"/>
          </p:cNvSpPr>
          <p:nvPr/>
        </p:nvSpPr>
        <p:spPr bwMode="auto">
          <a:xfrm>
            <a:off x="6662651" y="3318478"/>
            <a:ext cx="1900511" cy="1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9140">
              <a:lnSpc>
                <a:spcPct val="150000"/>
              </a:lnSpc>
            </a:pPr>
            <a:r>
              <a:rPr lang="zh-CN" altLang="en-US" sz="1600" b="1" kern="0" dirty="0">
                <a:solidFill>
                  <a:srgbClr val="595959"/>
                </a:solidFill>
                <a:latin typeface="微软雅黑" pitchFamily="34" charset="-122"/>
                <a:ea typeface="微软雅黑" pitchFamily="34" charset="-122"/>
              </a:rPr>
              <a:t>此处添加标题内容</a:t>
            </a:r>
            <a:endParaRPr lang="en-US" altLang="zh-CN" sz="1600" b="1" kern="0" dirty="0">
              <a:solidFill>
                <a:srgbClr val="595959"/>
              </a:solidFill>
              <a:latin typeface="微软雅黑" pitchFamily="34" charset="-122"/>
              <a:ea typeface="微软雅黑" pitchFamily="34" charset="-122"/>
            </a:endParaRPr>
          </a:p>
          <a:p>
            <a:pPr algn="just" defTabSz="1219140">
              <a:lnSpc>
                <a:spcPct val="150000"/>
              </a:lnSpc>
            </a:pPr>
            <a:r>
              <a:rPr lang="zh-CN" altLang="en-US" sz="1400" kern="0" dirty="0">
                <a:solidFill>
                  <a:srgbClr val="595959"/>
                </a:solidFill>
                <a:latin typeface="微软雅黑" pitchFamily="34" charset="-122"/>
                <a:ea typeface="微软雅黑" pitchFamily="34" charset="-122"/>
              </a:rPr>
              <a:t>点击此处添加内容</a:t>
            </a:r>
            <a:endParaRPr lang="en-US" altLang="zh-CN" sz="1400" kern="0" dirty="0">
              <a:solidFill>
                <a:srgbClr val="595959"/>
              </a:solidFill>
              <a:latin typeface="微软雅黑" pitchFamily="34" charset="-122"/>
              <a:ea typeface="微软雅黑" pitchFamily="34" charset="-122"/>
            </a:endParaRPr>
          </a:p>
          <a:p>
            <a:pPr algn="just" defTabSz="1219140">
              <a:lnSpc>
                <a:spcPct val="150000"/>
              </a:lnSpc>
            </a:pPr>
            <a:r>
              <a:rPr lang="zh-CN" altLang="en-US" sz="1400" kern="0" dirty="0">
                <a:solidFill>
                  <a:srgbClr val="595959"/>
                </a:solidFill>
                <a:latin typeface="微软雅黑" pitchFamily="34" charset="-122"/>
                <a:ea typeface="微软雅黑" pitchFamily="34" charset="-122"/>
              </a:rPr>
              <a:t>点击此处添加内容</a:t>
            </a:r>
            <a:endParaRPr lang="zh-CN" altLang="zh-CN" sz="1400" kern="0" dirty="0">
              <a:solidFill>
                <a:srgbClr val="595959"/>
              </a:solidFill>
              <a:latin typeface="微软雅黑" pitchFamily="34" charset="-122"/>
              <a:ea typeface="微软雅黑" pitchFamily="34" charset="-122"/>
            </a:endParaRPr>
          </a:p>
          <a:p>
            <a:pPr algn="just" defTabSz="1219140">
              <a:lnSpc>
                <a:spcPct val="150000"/>
              </a:lnSpc>
            </a:pPr>
            <a:endParaRPr lang="zh-CN" altLang="zh-CN" sz="1600" kern="0" dirty="0">
              <a:solidFill>
                <a:sysClr val="windowText" lastClr="000000"/>
              </a:solidFill>
            </a:endParaRPr>
          </a:p>
        </p:txBody>
      </p:sp>
      <p:sp>
        <p:nvSpPr>
          <p:cNvPr id="18" name="Freeform 11"/>
          <p:cNvSpPr>
            <a:spLocks/>
          </p:cNvSpPr>
          <p:nvPr/>
        </p:nvSpPr>
        <p:spPr bwMode="auto">
          <a:xfrm>
            <a:off x="6303460" y="1563760"/>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013B6D"/>
          </a:solidFill>
          <a:ln>
            <a:noFill/>
          </a:ln>
          <a:extLst/>
        </p:spPr>
        <p:txBody>
          <a:bodyPr lIns="121914" tIns="60957" rIns="121914" bIns="60957"/>
          <a:lstStyle/>
          <a:p>
            <a:pPr defTabSz="1219140"/>
            <a:endParaRPr lang="zh-CN" altLang="en-US" sz="2400" kern="0">
              <a:solidFill>
                <a:sysClr val="windowText" lastClr="000000"/>
              </a:solidFill>
            </a:endParaRPr>
          </a:p>
        </p:txBody>
      </p:sp>
      <p:grpSp>
        <p:nvGrpSpPr>
          <p:cNvPr id="19" name="组合 122"/>
          <p:cNvGrpSpPr>
            <a:grpSpLocks/>
          </p:cNvGrpSpPr>
          <p:nvPr/>
        </p:nvGrpSpPr>
        <p:grpSpPr bwMode="auto">
          <a:xfrm>
            <a:off x="698920" y="1707549"/>
            <a:ext cx="257171" cy="259297"/>
            <a:chOff x="3889445" y="2973091"/>
            <a:chExt cx="319708" cy="324921"/>
          </a:xfrm>
          <a:solidFill>
            <a:srgbClr val="013B6D"/>
          </a:solidFill>
        </p:grpSpPr>
        <p:sp>
          <p:nvSpPr>
            <p:cNvPr id="20"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21"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22"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23"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grpSp>
      <p:grpSp>
        <p:nvGrpSpPr>
          <p:cNvPr id="24" name="组合 13321"/>
          <p:cNvGrpSpPr>
            <a:grpSpLocks/>
          </p:cNvGrpSpPr>
          <p:nvPr/>
        </p:nvGrpSpPr>
        <p:grpSpPr bwMode="auto">
          <a:xfrm>
            <a:off x="6341716" y="3458054"/>
            <a:ext cx="282679" cy="280553"/>
            <a:chOff x="1057275" y="3008313"/>
            <a:chExt cx="368300" cy="368300"/>
          </a:xfrm>
          <a:solidFill>
            <a:srgbClr val="013B6D"/>
          </a:solidFill>
        </p:grpSpPr>
        <p:sp>
          <p:nvSpPr>
            <p:cNvPr id="25" name="Freeform 11"/>
            <p:cNvSpPr>
              <a:spLocks/>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26" name="Freeform 12"/>
            <p:cNvSpPr>
              <a:spLocks/>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grpSp>
      <p:grpSp>
        <p:nvGrpSpPr>
          <p:cNvPr id="27" name="组合 13322"/>
          <p:cNvGrpSpPr>
            <a:grpSpLocks/>
          </p:cNvGrpSpPr>
          <p:nvPr/>
        </p:nvGrpSpPr>
        <p:grpSpPr bwMode="auto">
          <a:xfrm>
            <a:off x="702818" y="3197715"/>
            <a:ext cx="280550" cy="299680"/>
            <a:chOff x="1946500" y="2659080"/>
            <a:chExt cx="249236" cy="264850"/>
          </a:xfrm>
          <a:solidFill>
            <a:srgbClr val="013B6D"/>
          </a:solidFill>
        </p:grpSpPr>
        <p:sp>
          <p:nvSpPr>
            <p:cNvPr id="28"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29"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30"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sp>
          <p:nvSpPr>
            <p:cNvPr id="31"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1219140"/>
              <a:endParaRPr lang="zh-CN" altLang="en-US" sz="2400" kern="0">
                <a:solidFill>
                  <a:sysClr val="windowText" lastClr="000000"/>
                </a:solidFill>
              </a:endParaRPr>
            </a:p>
          </p:txBody>
        </p:sp>
      </p:grpSp>
      <p:sp>
        <p:nvSpPr>
          <p:cNvPr id="32" name="任意多边形 31"/>
          <p:cNvSpPr/>
          <p:nvPr/>
        </p:nvSpPr>
        <p:spPr>
          <a:xfrm>
            <a:off x="5370421" y="1945349"/>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rgbClr val="013B6D"/>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33" name="任意多边形 32"/>
          <p:cNvSpPr/>
          <p:nvPr/>
        </p:nvSpPr>
        <p:spPr>
          <a:xfrm>
            <a:off x="5238073" y="3793854"/>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rgbClr val="013B6D"/>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endParaRPr>
          </a:p>
        </p:txBody>
      </p:sp>
      <p:sp>
        <p:nvSpPr>
          <p:cNvPr id="34" name="Oval 54"/>
          <p:cNvSpPr>
            <a:spLocks noChangeArrowheads="1"/>
          </p:cNvSpPr>
          <p:nvPr/>
        </p:nvSpPr>
        <p:spPr bwMode="auto">
          <a:xfrm>
            <a:off x="3698743" y="2814422"/>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
        <p:nvSpPr>
          <p:cNvPr id="35" name="Oval 54"/>
          <p:cNvSpPr>
            <a:spLocks noChangeArrowheads="1"/>
          </p:cNvSpPr>
          <p:nvPr/>
        </p:nvSpPr>
        <p:spPr bwMode="auto">
          <a:xfrm>
            <a:off x="5305892" y="2744526"/>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
        <p:nvSpPr>
          <p:cNvPr id="36" name="Oval 54"/>
          <p:cNvSpPr>
            <a:spLocks noChangeArrowheads="1"/>
          </p:cNvSpPr>
          <p:nvPr/>
        </p:nvSpPr>
        <p:spPr bwMode="auto">
          <a:xfrm>
            <a:off x="5161876" y="4576110"/>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
        <p:nvSpPr>
          <p:cNvPr id="37" name="Oval 54"/>
          <p:cNvSpPr>
            <a:spLocks noChangeArrowheads="1"/>
          </p:cNvSpPr>
          <p:nvPr/>
        </p:nvSpPr>
        <p:spPr bwMode="auto">
          <a:xfrm>
            <a:off x="3328180" y="438010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endParaRPr>
          </a:p>
        </p:txBody>
      </p:sp>
    </p:spTree>
    <p:extLst>
      <p:ext uri="{BB962C8B-B14F-4D97-AF65-F5344CB8AC3E}">
        <p14:creationId xmlns:p14="http://schemas.microsoft.com/office/powerpoint/2010/main" val="241406401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3" presetClass="entr" presetSubtype="3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4*#ppt_w"/>
                                          </p:val>
                                        </p:tav>
                                        <p:tav tm="100000">
                                          <p:val>
                                            <p:strVal val="#ppt_w"/>
                                          </p:val>
                                        </p:tav>
                                      </p:tavLst>
                                    </p:anim>
                                    <p:anim calcmode="lin" valueType="num">
                                      <p:cBhvr>
                                        <p:cTn id="30" dur="500" fill="hold"/>
                                        <p:tgtEl>
                                          <p:spTgt spid="8"/>
                                        </p:tgtEl>
                                        <p:attrNameLst>
                                          <p:attrName>ppt_h</p:attrName>
                                        </p:attrNameLst>
                                      </p:cBhvr>
                                      <p:tavLst>
                                        <p:tav tm="0">
                                          <p:val>
                                            <p:strVal val="4*#ppt_h"/>
                                          </p:val>
                                        </p:tav>
                                        <p:tav tm="100000">
                                          <p:val>
                                            <p:strVal val="#ppt_h"/>
                                          </p:val>
                                        </p:tav>
                                      </p:tavLst>
                                    </p:anim>
                                  </p:childTnLst>
                                </p:cTn>
                              </p:par>
                            </p:childTnLst>
                          </p:cTn>
                        </p:par>
                        <p:par>
                          <p:cTn id="31" fill="hold">
                            <p:stCondLst>
                              <p:cond delay="1500"/>
                            </p:stCondLst>
                            <p:childTnLst>
                              <p:par>
                                <p:cTn id="32" presetID="23" presetClass="entr" presetSubtype="3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4*#ppt_w"/>
                                          </p:val>
                                        </p:tav>
                                        <p:tav tm="100000">
                                          <p:val>
                                            <p:strVal val="#ppt_w"/>
                                          </p:val>
                                        </p:tav>
                                      </p:tavLst>
                                    </p:anim>
                                    <p:anim calcmode="lin" valueType="num">
                                      <p:cBhvr>
                                        <p:cTn id="35" dur="500" fill="hold"/>
                                        <p:tgtEl>
                                          <p:spTgt spid="9"/>
                                        </p:tgtEl>
                                        <p:attrNameLst>
                                          <p:attrName>ppt_h</p:attrName>
                                        </p:attrNameLst>
                                      </p:cBhvr>
                                      <p:tavLst>
                                        <p:tav tm="0">
                                          <p:val>
                                            <p:strVal val="4*#ppt_h"/>
                                          </p:val>
                                        </p:tav>
                                        <p:tav tm="100000">
                                          <p:val>
                                            <p:strVal val="#ppt_h"/>
                                          </p:val>
                                        </p:tav>
                                      </p:tavLst>
                                    </p:anim>
                                  </p:childTnLst>
                                </p:cTn>
                              </p:par>
                            </p:childTnLst>
                          </p:cTn>
                        </p:par>
                        <p:par>
                          <p:cTn id="36" fill="hold">
                            <p:stCondLst>
                              <p:cond delay="2000"/>
                            </p:stCondLst>
                            <p:childTnLst>
                              <p:par>
                                <p:cTn id="37" presetID="23" presetClass="entr" presetSubtype="32"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4*#ppt_w"/>
                                          </p:val>
                                        </p:tav>
                                        <p:tav tm="100000">
                                          <p:val>
                                            <p:strVal val="#ppt_w"/>
                                          </p:val>
                                        </p:tav>
                                      </p:tavLst>
                                    </p:anim>
                                    <p:anim calcmode="lin" valueType="num">
                                      <p:cBhvr>
                                        <p:cTn id="40" dur="500" fill="hold"/>
                                        <p:tgtEl>
                                          <p:spTgt spid="11"/>
                                        </p:tgtEl>
                                        <p:attrNameLst>
                                          <p:attrName>ppt_h</p:attrName>
                                        </p:attrNameLst>
                                      </p:cBhvr>
                                      <p:tavLst>
                                        <p:tav tm="0">
                                          <p:val>
                                            <p:strVal val="4*#ppt_h"/>
                                          </p:val>
                                        </p:tav>
                                        <p:tav tm="100000">
                                          <p:val>
                                            <p:strVal val="#ppt_h"/>
                                          </p:val>
                                        </p:tav>
                                      </p:tavLst>
                                    </p:anim>
                                  </p:childTnLst>
                                </p:cTn>
                              </p:par>
                            </p:childTnLst>
                          </p:cTn>
                        </p:par>
                        <p:par>
                          <p:cTn id="41" fill="hold">
                            <p:stCondLst>
                              <p:cond delay="2500"/>
                            </p:stCondLst>
                            <p:childTnLst>
                              <p:par>
                                <p:cTn id="42" presetID="23" presetClass="entr" presetSubtype="3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strVal val="4*#ppt_w"/>
                                          </p:val>
                                        </p:tav>
                                        <p:tav tm="100000">
                                          <p:val>
                                            <p:strVal val="#ppt_w"/>
                                          </p:val>
                                        </p:tav>
                                      </p:tavLst>
                                    </p:anim>
                                    <p:anim calcmode="lin" valueType="num">
                                      <p:cBhvr>
                                        <p:cTn id="45" dur="500" fill="hold"/>
                                        <p:tgtEl>
                                          <p:spTgt spid="10"/>
                                        </p:tgtEl>
                                        <p:attrNameLst>
                                          <p:attrName>ppt_h</p:attrName>
                                        </p:attrNameLst>
                                      </p:cBhvr>
                                      <p:tavLst>
                                        <p:tav tm="0">
                                          <p:val>
                                            <p:strVal val="4*#ppt_h"/>
                                          </p:val>
                                        </p:tav>
                                        <p:tav tm="100000">
                                          <p:val>
                                            <p:strVal val="#ppt_h"/>
                                          </p:val>
                                        </p:tav>
                                      </p:tavLst>
                                    </p:anim>
                                  </p:childTnLst>
                                </p:cTn>
                              </p:par>
                            </p:childTnLst>
                          </p:cTn>
                        </p:par>
                        <p:par>
                          <p:cTn id="46" fill="hold">
                            <p:stCondLst>
                              <p:cond delay="3000"/>
                            </p:stCondLst>
                            <p:childTnLst>
                              <p:par>
                                <p:cTn id="47" presetID="22" presetClass="entr" presetSubtype="4"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childTnLst>
                          </p:cTn>
                        </p:par>
                        <p:par>
                          <p:cTn id="59" fill="hold">
                            <p:stCondLst>
                              <p:cond delay="3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additive="base">
                                        <p:cTn id="70" dur="500" fill="hold"/>
                                        <p:tgtEl>
                                          <p:spTgt spid="27"/>
                                        </p:tgtEl>
                                        <p:attrNameLst>
                                          <p:attrName>ppt_x</p:attrName>
                                        </p:attrNameLst>
                                      </p:cBhvr>
                                      <p:tavLst>
                                        <p:tav tm="0">
                                          <p:val>
                                            <p:strVal val="#ppt_x"/>
                                          </p:val>
                                        </p:tav>
                                        <p:tav tm="100000">
                                          <p:val>
                                            <p:strVal val="#ppt_x"/>
                                          </p:val>
                                        </p:tav>
                                      </p:tavLst>
                                    </p:anim>
                                    <p:anim calcmode="lin" valueType="num">
                                      <p:cBhvr additive="base">
                                        <p:cTn id="71" dur="500" fill="hold"/>
                                        <p:tgtEl>
                                          <p:spTgt spid="2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left)">
                                      <p:cBhvr>
                                        <p:cTn id="82" dur="500"/>
                                        <p:tgtEl>
                                          <p:spTgt spid="3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left)">
                                      <p:cBhvr>
                                        <p:cTn id="85" dur="500"/>
                                        <p:tgtEl>
                                          <p:spTgt spid="36"/>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childTnLst>
                          </p:cTn>
                        </p:par>
                        <p:par>
                          <p:cTn id="89" fill="hold">
                            <p:stCondLst>
                              <p:cond delay="4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500" fill="hold"/>
                                        <p:tgtEl>
                                          <p:spTgt spid="12"/>
                                        </p:tgtEl>
                                        <p:attrNameLst>
                                          <p:attrName>ppt_x</p:attrName>
                                        </p:attrNameLst>
                                      </p:cBhvr>
                                      <p:tavLst>
                                        <p:tav tm="0">
                                          <p:val>
                                            <p:strVal val="#ppt_x"/>
                                          </p:val>
                                        </p:tav>
                                        <p:tav tm="100000">
                                          <p:val>
                                            <p:strVal val="#ppt_x"/>
                                          </p:val>
                                        </p:tav>
                                      </p:tavLst>
                                    </p:anim>
                                    <p:anim calcmode="lin" valueType="num">
                                      <p:cBhvr additive="base">
                                        <p:cTn id="93" dur="500" fill="hold"/>
                                        <p:tgtEl>
                                          <p:spTgt spid="1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additive="base">
                                        <p:cTn id="96" dur="500" fill="hold"/>
                                        <p:tgtEl>
                                          <p:spTgt spid="18"/>
                                        </p:tgtEl>
                                        <p:attrNameLst>
                                          <p:attrName>ppt_x</p:attrName>
                                        </p:attrNameLst>
                                      </p:cBhvr>
                                      <p:tavLst>
                                        <p:tav tm="0">
                                          <p:val>
                                            <p:strVal val="#ppt_x"/>
                                          </p:val>
                                        </p:tav>
                                        <p:tav tm="100000">
                                          <p:val>
                                            <p:strVal val="#ppt_x"/>
                                          </p:val>
                                        </p:tav>
                                      </p:tavLst>
                                    </p:anim>
                                    <p:anim calcmode="lin" valueType="num">
                                      <p:cBhvr additive="base">
                                        <p:cTn id="97" dur="500" fill="hold"/>
                                        <p:tgtEl>
                                          <p:spTgt spid="18"/>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additive="base">
                                        <p:cTn id="100" dur="500" fill="hold"/>
                                        <p:tgtEl>
                                          <p:spTgt spid="24"/>
                                        </p:tgtEl>
                                        <p:attrNameLst>
                                          <p:attrName>ppt_x</p:attrName>
                                        </p:attrNameLst>
                                      </p:cBhvr>
                                      <p:tavLst>
                                        <p:tav tm="0">
                                          <p:val>
                                            <p:strVal val="#ppt_x"/>
                                          </p:val>
                                        </p:tav>
                                        <p:tav tm="100000">
                                          <p:val>
                                            <p:strVal val="#ppt_x"/>
                                          </p:val>
                                        </p:tav>
                                      </p:tavLst>
                                    </p:anim>
                                    <p:anim calcmode="lin" valueType="num">
                                      <p:cBhvr additive="base">
                                        <p:cTn id="101" dur="500" fill="hold"/>
                                        <p:tgtEl>
                                          <p:spTgt spid="2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animBg="1"/>
      <p:bldP spid="14" grpId="0"/>
      <p:bldP spid="15" grpId="0" animBg="1"/>
      <p:bldP spid="16" grpId="0"/>
      <p:bldP spid="17" grpId="0"/>
      <p:bldP spid="18" grpId="0" animBg="1"/>
      <p:bldP spid="32" grpId="0" animBg="1"/>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115616" y="337220"/>
            <a:ext cx="3672408" cy="504056"/>
            <a:chOff x="1115616" y="337220"/>
            <a:chExt cx="3672408" cy="504056"/>
          </a:xfrm>
        </p:grpSpPr>
        <p:sp>
          <p:nvSpPr>
            <p:cNvPr id="2" name="五边形 1"/>
            <p:cNvSpPr/>
            <p:nvPr/>
          </p:nvSpPr>
          <p:spPr>
            <a:xfrm>
              <a:off x="1115616" y="337220"/>
              <a:ext cx="3672408" cy="504056"/>
            </a:xfrm>
            <a:prstGeom prst="homePlate">
              <a:avLst/>
            </a:prstGeom>
            <a:solidFill>
              <a:srgbClr val="013B6D"/>
            </a:solidFill>
            <a:ln>
              <a:solidFill>
                <a:srgbClr val="013B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115616" y="337220"/>
              <a:ext cx="3456384" cy="461665"/>
            </a:xfrm>
            <a:prstGeom prst="rect">
              <a:avLst/>
            </a:prstGeom>
            <a:noFill/>
          </p:spPr>
          <p:txBody>
            <a:bodyPr wrap="square" rtlCol="0">
              <a:spAutoFit/>
            </a:bodyPr>
            <a:lstStyle/>
            <a:p>
              <a:r>
                <a:rPr lang="zh-CN" altLang="en-US" sz="2400" b="1" dirty="0">
                  <a:solidFill>
                    <a:schemeClr val="bg1"/>
                  </a:solidFill>
                  <a:latin typeface="微软雅黑" pitchFamily="34" charset="-122"/>
                  <a:ea typeface="微软雅黑" pitchFamily="34" charset="-122"/>
                </a:rPr>
                <a:t>主要贡献与创新</a:t>
              </a:r>
            </a:p>
          </p:txBody>
        </p:sp>
      </p:grpSp>
      <p:sp>
        <p:nvSpPr>
          <p:cNvPr id="4" name="六边形 3"/>
          <p:cNvSpPr/>
          <p:nvPr/>
        </p:nvSpPr>
        <p:spPr>
          <a:xfrm rot="16200000">
            <a:off x="3927982" y="2637169"/>
            <a:ext cx="1142824" cy="1075598"/>
          </a:xfrm>
          <a:prstGeom prst="hexagon">
            <a:avLst/>
          </a:prstGeom>
          <a:solidFill>
            <a:schemeClr val="bg1">
              <a:lumMod val="65000"/>
            </a:schemeClr>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279741" y="2937262"/>
            <a:ext cx="452586" cy="452586"/>
          </a:xfrm>
          <a:prstGeom prst="rect">
            <a:avLst/>
          </a:prstGeom>
        </p:spPr>
      </p:pic>
      <p:sp>
        <p:nvSpPr>
          <p:cNvPr id="6" name="六边形 5"/>
          <p:cNvSpPr/>
          <p:nvPr/>
        </p:nvSpPr>
        <p:spPr>
          <a:xfrm rot="16200000">
            <a:off x="3351256" y="1685585"/>
            <a:ext cx="1142824" cy="1075598"/>
          </a:xfrm>
          <a:prstGeom prst="hexagon">
            <a:avLst/>
          </a:prstGeom>
          <a:solidFill>
            <a:srgbClr val="013B6D"/>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3703015" y="1985678"/>
            <a:ext cx="452586" cy="452586"/>
          </a:xfrm>
          <a:prstGeom prst="rect">
            <a:avLst/>
          </a:prstGeom>
        </p:spPr>
      </p:pic>
      <p:sp>
        <p:nvSpPr>
          <p:cNvPr id="8" name="六边形 7"/>
          <p:cNvSpPr/>
          <p:nvPr/>
        </p:nvSpPr>
        <p:spPr>
          <a:xfrm rot="16200000">
            <a:off x="2770671" y="2637168"/>
            <a:ext cx="1142824" cy="1075598"/>
          </a:xfrm>
          <a:prstGeom prst="hexagon">
            <a:avLst/>
          </a:prstGeom>
          <a:solidFill>
            <a:srgbClr val="013B6D"/>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3122430" y="2937261"/>
            <a:ext cx="452586" cy="452586"/>
          </a:xfrm>
          <a:prstGeom prst="rect">
            <a:avLst/>
          </a:prstGeom>
        </p:spPr>
      </p:pic>
      <p:sp>
        <p:nvSpPr>
          <p:cNvPr id="10" name="六边形 9"/>
          <p:cNvSpPr/>
          <p:nvPr/>
        </p:nvSpPr>
        <p:spPr>
          <a:xfrm rot="16200000">
            <a:off x="3351256" y="3620497"/>
            <a:ext cx="1142824" cy="1075598"/>
          </a:xfrm>
          <a:prstGeom prst="hexagon">
            <a:avLst/>
          </a:prstGeom>
          <a:solidFill>
            <a:srgbClr val="013B6D"/>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a:biLevel thresh="50000"/>
            <a:extLst>
              <a:ext uri="{28A0092B-C50C-407E-A947-70E740481C1C}">
                <a14:useLocalDpi xmlns:a14="http://schemas.microsoft.com/office/drawing/2010/main" val="0"/>
              </a:ext>
            </a:extLst>
          </a:blip>
          <a:stretch>
            <a:fillRect/>
          </a:stretch>
        </p:blipFill>
        <p:spPr>
          <a:xfrm>
            <a:off x="3703015" y="3920590"/>
            <a:ext cx="452586" cy="452586"/>
          </a:xfrm>
          <a:prstGeom prst="rect">
            <a:avLst/>
          </a:prstGeom>
        </p:spPr>
      </p:pic>
      <p:sp>
        <p:nvSpPr>
          <p:cNvPr id="12" name="六边形 11"/>
          <p:cNvSpPr/>
          <p:nvPr/>
        </p:nvSpPr>
        <p:spPr>
          <a:xfrm rot="16200000">
            <a:off x="4550734" y="3571306"/>
            <a:ext cx="1142824" cy="1075598"/>
          </a:xfrm>
          <a:prstGeom prst="hexagon">
            <a:avLst/>
          </a:prstGeom>
          <a:solidFill>
            <a:srgbClr val="013B6D"/>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4902493" y="3866963"/>
            <a:ext cx="452586" cy="484284"/>
          </a:xfrm>
          <a:prstGeom prst="rect">
            <a:avLst/>
          </a:prstGeom>
        </p:spPr>
      </p:pic>
      <p:sp>
        <p:nvSpPr>
          <p:cNvPr id="14" name="六边形 13"/>
          <p:cNvSpPr/>
          <p:nvPr/>
        </p:nvSpPr>
        <p:spPr>
          <a:xfrm rot="16200000">
            <a:off x="5081893" y="2611866"/>
            <a:ext cx="1142824" cy="1075598"/>
          </a:xfrm>
          <a:prstGeom prst="hexagon">
            <a:avLst/>
          </a:prstGeom>
          <a:solidFill>
            <a:srgbClr val="013B6D"/>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5427087" y="3035775"/>
            <a:ext cx="473540" cy="263077"/>
          </a:xfrm>
          <a:prstGeom prst="rect">
            <a:avLst/>
          </a:prstGeom>
        </p:spPr>
      </p:pic>
      <p:sp>
        <p:nvSpPr>
          <p:cNvPr id="16" name="六边形 15"/>
          <p:cNvSpPr/>
          <p:nvPr/>
        </p:nvSpPr>
        <p:spPr>
          <a:xfrm rot="16200000">
            <a:off x="4530777" y="1655275"/>
            <a:ext cx="1142824" cy="1075598"/>
          </a:xfrm>
          <a:prstGeom prst="hexagon">
            <a:avLst/>
          </a:prstGeom>
          <a:solidFill>
            <a:srgbClr val="013B6D"/>
          </a:solidFill>
          <a:ln w="15875"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9">
            <a:biLevel thresh="50000"/>
            <a:extLst>
              <a:ext uri="{28A0092B-C50C-407E-A947-70E740481C1C}">
                <a14:useLocalDpi xmlns:a14="http://schemas.microsoft.com/office/drawing/2010/main" val="0"/>
              </a:ext>
            </a:extLst>
          </a:blip>
          <a:stretch>
            <a:fillRect/>
          </a:stretch>
        </p:blipFill>
        <p:spPr>
          <a:xfrm>
            <a:off x="4786480" y="1864047"/>
            <a:ext cx="658051" cy="658051"/>
          </a:xfrm>
          <a:prstGeom prst="rect">
            <a:avLst/>
          </a:prstGeom>
        </p:spPr>
      </p:pic>
      <p:sp>
        <p:nvSpPr>
          <p:cNvPr id="18" name="矩形 17"/>
          <p:cNvSpPr/>
          <p:nvPr/>
        </p:nvSpPr>
        <p:spPr>
          <a:xfrm flipH="1">
            <a:off x="5828619" y="1992027"/>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19" name="矩形 18"/>
          <p:cNvSpPr/>
          <p:nvPr/>
        </p:nvSpPr>
        <p:spPr>
          <a:xfrm>
            <a:off x="5838985" y="1746449"/>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flipH="1">
            <a:off x="6436002" y="2999767"/>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1" name="矩形 20"/>
          <p:cNvSpPr/>
          <p:nvPr/>
        </p:nvSpPr>
        <p:spPr>
          <a:xfrm>
            <a:off x="6446368" y="2754189"/>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22" name="矩形 21"/>
          <p:cNvSpPr/>
          <p:nvPr/>
        </p:nvSpPr>
        <p:spPr>
          <a:xfrm flipH="1">
            <a:off x="5864456" y="4090386"/>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3" name="矩形 22"/>
          <p:cNvSpPr/>
          <p:nvPr/>
        </p:nvSpPr>
        <p:spPr>
          <a:xfrm>
            <a:off x="5874822" y="3844808"/>
            <a:ext cx="2338167"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24" name="矩形 23"/>
          <p:cNvSpPr/>
          <p:nvPr/>
        </p:nvSpPr>
        <p:spPr>
          <a:xfrm flipH="1">
            <a:off x="455750" y="4154953"/>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5" name="矩形 24"/>
          <p:cNvSpPr/>
          <p:nvPr/>
        </p:nvSpPr>
        <p:spPr>
          <a:xfrm>
            <a:off x="1330213" y="3874916"/>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26" name="矩形 25"/>
          <p:cNvSpPr/>
          <p:nvPr/>
        </p:nvSpPr>
        <p:spPr>
          <a:xfrm flipH="1">
            <a:off x="179512" y="3044523"/>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7" name="矩形 26"/>
          <p:cNvSpPr/>
          <p:nvPr/>
        </p:nvSpPr>
        <p:spPr>
          <a:xfrm>
            <a:off x="1053975" y="2764486"/>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28" name="矩形 27"/>
          <p:cNvSpPr/>
          <p:nvPr/>
        </p:nvSpPr>
        <p:spPr>
          <a:xfrm flipH="1">
            <a:off x="554863" y="2026486"/>
            <a:ext cx="2624771" cy="492414"/>
          </a:xfrm>
          <a:prstGeom prst="rect">
            <a:avLst/>
          </a:prstGeom>
          <a:effectLst/>
        </p:spPr>
        <p:txBody>
          <a:bodyPr wrap="square" lIns="121893" tIns="60946" rIns="121893" bIns="60946">
            <a:spAutoFit/>
          </a:bodyPr>
          <a:lstStyle/>
          <a:p>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a:t>
            </a:r>
            <a:r>
              <a:rPr lang="zh-CN" altLang="en-US" sz="1200" dirty="0" smtClean="0">
                <a:solidFill>
                  <a:schemeClr val="tx1">
                    <a:lumMod val="75000"/>
                    <a:lumOff val="25000"/>
                  </a:schemeClr>
                </a:solidFill>
                <a:latin typeface="微软雅黑" pitchFamily="34" charset="-122"/>
                <a:ea typeface="微软雅黑" pitchFamily="34" charset="-122"/>
              </a:rPr>
              <a:t>文字概述简单</a:t>
            </a:r>
            <a:r>
              <a:rPr lang="zh-CN" altLang="en-US" sz="1200" dirty="0">
                <a:solidFill>
                  <a:schemeClr val="tx1">
                    <a:lumMod val="75000"/>
                    <a:lumOff val="25000"/>
                  </a:schemeClr>
                </a:solidFill>
                <a:latin typeface="微软雅黑" pitchFamily="34" charset="-122"/>
                <a:ea typeface="微软雅黑" pitchFamily="34" charset="-122"/>
              </a:rPr>
              <a:t>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en-US" altLang="zh-CN" sz="1200" dirty="0">
              <a:solidFill>
                <a:schemeClr val="tx1">
                  <a:lumMod val="75000"/>
                  <a:lumOff val="25000"/>
                </a:schemeClr>
              </a:solidFill>
              <a:latin typeface="微软雅黑" pitchFamily="34" charset="-122"/>
              <a:ea typeface="微软雅黑" pitchFamily="34" charset="-122"/>
            </a:endParaRPr>
          </a:p>
        </p:txBody>
      </p:sp>
      <p:sp>
        <p:nvSpPr>
          <p:cNvPr id="29" name="矩形 28"/>
          <p:cNvSpPr/>
          <p:nvPr/>
        </p:nvSpPr>
        <p:spPr>
          <a:xfrm>
            <a:off x="1429326" y="1746449"/>
            <a:ext cx="1690094" cy="328267"/>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600" b="1" dirty="0">
                <a:solidFill>
                  <a:schemeClr val="tx1">
                    <a:lumMod val="75000"/>
                    <a:lumOff val="25000"/>
                  </a:schemeClr>
                </a:solidFill>
                <a:latin typeface="微软雅黑" pitchFamily="34" charset="-122"/>
                <a:ea typeface="微软雅黑" pitchFamily="34" charset="-122"/>
              </a:rPr>
              <a:t>这里填写小标题</a:t>
            </a:r>
            <a:endParaRPr lang="en-US" altLang="zh-CN" sz="16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39671927"/>
      </p:ext>
    </p:extLst>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350"/>
                                        <p:tgtEl>
                                          <p:spTgt spid="19"/>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19"/>
                                        </p:tgtEl>
                                      </p:cBhvr>
                                    </p:animEffect>
                                    <p:animScale>
                                      <p:cBhvr>
                                        <p:cTn id="68" dur="200" autoRev="1" fill="hold"/>
                                        <p:tgtEl>
                                          <p:spTgt spid="19"/>
                                        </p:tgtEl>
                                      </p:cBhvr>
                                      <p:by x="105000" y="105000"/>
                                    </p:animScale>
                                  </p:childTnLst>
                                </p:cTn>
                              </p:par>
                            </p:childTnLst>
                          </p:cTn>
                        </p:par>
                        <p:par>
                          <p:cTn id="69" fill="hold">
                            <p:stCondLst>
                              <p:cond delay="4400"/>
                            </p:stCondLst>
                            <p:childTnLst>
                              <p:par>
                                <p:cTn id="70" presetID="10"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par>
                          <p:cTn id="73" fill="hold">
                            <p:stCondLst>
                              <p:cond delay="4900"/>
                            </p:stCondLst>
                            <p:childTnLst>
                              <p:par>
                                <p:cTn id="74" presetID="10"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350"/>
                                        <p:tgtEl>
                                          <p:spTgt spid="21"/>
                                        </p:tgtEl>
                                      </p:cBhvr>
                                    </p:animEffect>
                                  </p:childTnLst>
                                </p:cTn>
                              </p:par>
                              <p:par>
                                <p:cTn id="77" presetID="26" presetClass="emph" presetSubtype="0" fill="hold" grpId="1" nodeType="withEffect">
                                  <p:stCondLst>
                                    <p:cond delay="0"/>
                                  </p:stCondLst>
                                  <p:childTnLst>
                                    <p:animEffect transition="out" filter="fade">
                                      <p:cBhvr>
                                        <p:cTn id="78" dur="400" tmFilter="0, 0; .2, .5; .8, .5; 1, 0"/>
                                        <p:tgtEl>
                                          <p:spTgt spid="21"/>
                                        </p:tgtEl>
                                      </p:cBhvr>
                                    </p:animEffect>
                                    <p:animScale>
                                      <p:cBhvr>
                                        <p:cTn id="79" dur="200" autoRev="1" fill="hold"/>
                                        <p:tgtEl>
                                          <p:spTgt spid="21"/>
                                        </p:tgtEl>
                                      </p:cBhvr>
                                      <p:by x="105000" y="105000"/>
                                    </p:animScale>
                                  </p:childTnLst>
                                </p:cTn>
                              </p:par>
                            </p:childTnLst>
                          </p:cTn>
                        </p:par>
                        <p:par>
                          <p:cTn id="80" fill="hold">
                            <p:stCondLst>
                              <p:cond delay="53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par>
                          <p:cTn id="84" fill="hold">
                            <p:stCondLst>
                              <p:cond delay="5800"/>
                            </p:stCondLst>
                            <p:childTnLst>
                              <p:par>
                                <p:cTn id="85" presetID="10"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350"/>
                                        <p:tgtEl>
                                          <p:spTgt spid="23"/>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3"/>
                                        </p:tgtEl>
                                      </p:cBhvr>
                                    </p:animEffect>
                                    <p:animScale>
                                      <p:cBhvr>
                                        <p:cTn id="90" dur="200" autoRev="1" fill="hold"/>
                                        <p:tgtEl>
                                          <p:spTgt spid="23"/>
                                        </p:tgtEl>
                                      </p:cBhvr>
                                      <p:by x="105000" y="105000"/>
                                    </p:animScale>
                                  </p:childTnLst>
                                </p:cTn>
                              </p:par>
                            </p:childTnLst>
                          </p:cTn>
                        </p:par>
                        <p:par>
                          <p:cTn id="91" fill="hold">
                            <p:stCondLst>
                              <p:cond delay="6200"/>
                            </p:stCondLst>
                            <p:childTnLst>
                              <p:par>
                                <p:cTn id="92" presetID="10" presetClass="entr" presetSubtype="0"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par>
                          <p:cTn id="95" fill="hold">
                            <p:stCondLst>
                              <p:cond delay="6700"/>
                            </p:stCondLst>
                            <p:childTnLst>
                              <p:par>
                                <p:cTn id="96" presetID="10"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350"/>
                                        <p:tgtEl>
                                          <p:spTgt spid="25"/>
                                        </p:tgtEl>
                                      </p:cBhvr>
                                    </p:animEffect>
                                  </p:childTnLst>
                                </p:cTn>
                              </p:par>
                              <p:par>
                                <p:cTn id="99" presetID="26" presetClass="emph" presetSubtype="0" fill="hold" grpId="1" nodeType="withEffect">
                                  <p:stCondLst>
                                    <p:cond delay="0"/>
                                  </p:stCondLst>
                                  <p:childTnLst>
                                    <p:animEffect transition="out" filter="fade">
                                      <p:cBhvr>
                                        <p:cTn id="100" dur="400" tmFilter="0, 0; .2, .5; .8, .5; 1, 0"/>
                                        <p:tgtEl>
                                          <p:spTgt spid="25"/>
                                        </p:tgtEl>
                                      </p:cBhvr>
                                    </p:animEffect>
                                    <p:animScale>
                                      <p:cBhvr>
                                        <p:cTn id="101" dur="200" autoRev="1" fill="hold"/>
                                        <p:tgtEl>
                                          <p:spTgt spid="25"/>
                                        </p:tgtEl>
                                      </p:cBhvr>
                                      <p:by x="105000" y="105000"/>
                                    </p:animScale>
                                  </p:childTnLst>
                                </p:cTn>
                              </p:par>
                            </p:childTnLst>
                          </p:cTn>
                        </p:par>
                        <p:par>
                          <p:cTn id="102" fill="hold">
                            <p:stCondLst>
                              <p:cond delay="7100"/>
                            </p:stCondLst>
                            <p:childTnLst>
                              <p:par>
                                <p:cTn id="103" presetID="10"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par>
                          <p:cTn id="106" fill="hold">
                            <p:stCondLst>
                              <p:cond delay="7600"/>
                            </p:stCondLst>
                            <p:childTnLst>
                              <p:par>
                                <p:cTn id="107" presetID="10"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350"/>
                                        <p:tgtEl>
                                          <p:spTgt spid="27"/>
                                        </p:tgtEl>
                                      </p:cBhvr>
                                    </p:animEffect>
                                  </p:childTnLst>
                                </p:cTn>
                              </p:par>
                              <p:par>
                                <p:cTn id="110" presetID="26" presetClass="emph" presetSubtype="0" fill="hold" grpId="1" nodeType="withEffect">
                                  <p:stCondLst>
                                    <p:cond delay="0"/>
                                  </p:stCondLst>
                                  <p:childTnLst>
                                    <p:animEffect transition="out" filter="fade">
                                      <p:cBhvr>
                                        <p:cTn id="111" dur="400" tmFilter="0, 0; .2, .5; .8, .5; 1, 0"/>
                                        <p:tgtEl>
                                          <p:spTgt spid="27"/>
                                        </p:tgtEl>
                                      </p:cBhvr>
                                    </p:animEffect>
                                    <p:animScale>
                                      <p:cBhvr>
                                        <p:cTn id="112" dur="200" autoRev="1" fill="hold"/>
                                        <p:tgtEl>
                                          <p:spTgt spid="27"/>
                                        </p:tgtEl>
                                      </p:cBhvr>
                                      <p:by x="105000" y="105000"/>
                                    </p:animScale>
                                  </p:childTnLst>
                                </p:cTn>
                              </p:par>
                            </p:childTnLst>
                          </p:cTn>
                        </p:par>
                        <p:par>
                          <p:cTn id="113" fill="hold">
                            <p:stCondLst>
                              <p:cond delay="8000"/>
                            </p:stCondLst>
                            <p:childTnLst>
                              <p:par>
                                <p:cTn id="114" presetID="10" presetClass="entr" presetSubtype="0" fill="hold" grpId="0"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fade">
                                      <p:cBhvr>
                                        <p:cTn id="116" dur="500"/>
                                        <p:tgtEl>
                                          <p:spTgt spid="26"/>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350"/>
                                        <p:tgtEl>
                                          <p:spTgt spid="29"/>
                                        </p:tgtEl>
                                      </p:cBhvr>
                                    </p:animEffect>
                                  </p:childTnLst>
                                </p:cTn>
                              </p:par>
                              <p:par>
                                <p:cTn id="121" presetID="26" presetClass="emph" presetSubtype="0" fill="hold" grpId="1" nodeType="withEffect">
                                  <p:stCondLst>
                                    <p:cond delay="0"/>
                                  </p:stCondLst>
                                  <p:childTnLst>
                                    <p:animEffect transition="out" filter="fade">
                                      <p:cBhvr>
                                        <p:cTn id="122" dur="400" tmFilter="0, 0; .2, .5; .8, .5; 1, 0"/>
                                        <p:tgtEl>
                                          <p:spTgt spid="29"/>
                                        </p:tgtEl>
                                      </p:cBhvr>
                                    </p:animEffect>
                                    <p:animScale>
                                      <p:cBhvr>
                                        <p:cTn id="123" dur="200" autoRev="1" fill="hold"/>
                                        <p:tgtEl>
                                          <p:spTgt spid="29"/>
                                        </p:tgtEl>
                                      </p:cBhvr>
                                      <p:by x="105000" y="105000"/>
                                    </p:animScale>
                                  </p:childTnLst>
                                </p:cTn>
                              </p:par>
                            </p:childTnLst>
                          </p:cTn>
                        </p:par>
                        <p:par>
                          <p:cTn id="124" fill="hold">
                            <p:stCondLst>
                              <p:cond delay="8900"/>
                            </p:stCondLst>
                            <p:childTnLst>
                              <p:par>
                                <p:cTn id="125" presetID="10" presetClass="entr" presetSubtype="0"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animBg="1"/>
      <p:bldP spid="18" grpId="0"/>
      <p:bldP spid="19" grpId="0"/>
      <p:bldP spid="19" grpId="1"/>
      <p:bldP spid="20" grpId="0"/>
      <p:bldP spid="21" grpId="0"/>
      <p:bldP spid="21" grpId="1"/>
      <p:bldP spid="22" grpId="0"/>
      <p:bldP spid="23" grpId="0"/>
      <p:bldP spid="23" grpId="1"/>
      <p:bldP spid="24" grpId="0"/>
      <p:bldP spid="25" grpId="0"/>
      <p:bldP spid="25" grpId="1"/>
      <p:bldP spid="26" grpId="0"/>
      <p:bldP spid="27" grpId="0"/>
      <p:bldP spid="27" grpId="1"/>
      <p:bldP spid="28" grpId="0"/>
      <p:bldP spid="29" grpId="0"/>
      <p:bldP spid="29"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3701</Words>
  <Application>Microsoft Office PowerPoint</Application>
  <PresentationFormat>全屏显示(16:10)</PresentationFormat>
  <Paragraphs>473</Paragraphs>
  <Slides>42</Slides>
  <Notes>15</Notes>
  <HiddenSlides>0</HiddenSlides>
  <MMClips>2</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42</vt:i4>
      </vt:variant>
    </vt:vector>
  </HeadingPairs>
  <TitlesOfParts>
    <vt:vector size="59" baseType="lpstr">
      <vt:lpstr>Hiragino Sans GB W3</vt:lpstr>
      <vt:lpstr>Malgun Gothic</vt:lpstr>
      <vt:lpstr>方正兰亭粗黑_GBK</vt:lpstr>
      <vt:lpstr>方正兰亭中黑_GBK</vt:lpstr>
      <vt:lpstr>华文黑体</vt:lpstr>
      <vt:lpstr>宋体</vt:lpstr>
      <vt:lpstr>微软雅黑</vt:lpstr>
      <vt:lpstr>造字工房尚雅体演示版常规体</vt:lpstr>
      <vt:lpstr>Agency FB</vt:lpstr>
      <vt:lpstr>Arial</vt:lpstr>
      <vt:lpstr>Calibri</vt:lpstr>
      <vt:lpstr>Calibri Light</vt:lpstr>
      <vt:lpstr>Impact</vt:lpstr>
      <vt:lpstr>Segoe UI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73</cp:revision>
  <dcterms:created xsi:type="dcterms:W3CDTF">2014-11-28T15:02:54Z</dcterms:created>
  <dcterms:modified xsi:type="dcterms:W3CDTF">2016-11-06T09:24:53Z</dcterms:modified>
  <cp:category>锐旗设计；https://9ppt.taobao.com</cp:category>
</cp:coreProperties>
</file>